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25" r:id="rId5"/>
    <p:sldId id="305" r:id="rId6"/>
    <p:sldId id="296" r:id="rId7"/>
    <p:sldId id="306" r:id="rId8"/>
    <p:sldId id="320" r:id="rId9"/>
    <p:sldId id="321" r:id="rId10"/>
    <p:sldId id="322" r:id="rId11"/>
    <p:sldId id="259" r:id="rId12"/>
    <p:sldId id="317" r:id="rId13"/>
    <p:sldId id="323" r:id="rId14"/>
    <p:sldId id="318" r:id="rId15"/>
    <p:sldId id="319" r:id="rId16"/>
    <p:sldId id="294" r:id="rId17"/>
    <p:sldId id="313" r:id="rId18"/>
    <p:sldId id="316" r:id="rId1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82B58A-92D4-49AB-BD24-25F15574C23A}" v="2" dt="2023-09-19T14:36:23.4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schhausen, Jill" userId="c6601706-b127-4518-92ce-751d96fdc927" providerId="ADAL" clId="{1782B58A-92D4-49AB-BD24-25F15574C23A}"/>
    <pc:docChg chg="undo custSel delSld modSld modNotesMaster modHandout">
      <pc:chgData name="Buschhausen, Jill" userId="c6601706-b127-4518-92ce-751d96fdc927" providerId="ADAL" clId="{1782B58A-92D4-49AB-BD24-25F15574C23A}" dt="2023-09-20T21:33:55.823" v="819" actId="20577"/>
      <pc:docMkLst>
        <pc:docMk/>
      </pc:docMkLst>
      <pc:sldChg chg="modSp mod">
        <pc:chgData name="Buschhausen, Jill" userId="c6601706-b127-4518-92ce-751d96fdc927" providerId="ADAL" clId="{1782B58A-92D4-49AB-BD24-25F15574C23A}" dt="2023-09-19T14:37:53.274" v="40" actId="27636"/>
        <pc:sldMkLst>
          <pc:docMk/>
          <pc:sldMk cId="3446797337" sldId="259"/>
        </pc:sldMkLst>
        <pc:spChg chg="mod">
          <ac:chgData name="Buschhausen, Jill" userId="c6601706-b127-4518-92ce-751d96fdc927" providerId="ADAL" clId="{1782B58A-92D4-49AB-BD24-25F15574C23A}" dt="2023-09-19T14:37:32.672" v="35" actId="27636"/>
          <ac:spMkLst>
            <pc:docMk/>
            <pc:sldMk cId="3446797337" sldId="259"/>
            <ac:spMk id="2" creationId="{8460295B-54B9-4937-90E3-BAB9CE69E30B}"/>
          </ac:spMkLst>
        </pc:spChg>
        <pc:spChg chg="mod">
          <ac:chgData name="Buschhausen, Jill" userId="c6601706-b127-4518-92ce-751d96fdc927" providerId="ADAL" clId="{1782B58A-92D4-49AB-BD24-25F15574C23A}" dt="2023-09-19T14:37:53.274" v="40" actId="27636"/>
          <ac:spMkLst>
            <pc:docMk/>
            <pc:sldMk cId="3446797337" sldId="259"/>
            <ac:spMk id="4" creationId="{D51A6D85-3837-435F-A342-5A3F98172B12}"/>
          </ac:spMkLst>
        </pc:spChg>
      </pc:sldChg>
      <pc:sldChg chg="modSp mod">
        <pc:chgData name="Buschhausen, Jill" userId="c6601706-b127-4518-92ce-751d96fdc927" providerId="ADAL" clId="{1782B58A-92D4-49AB-BD24-25F15574C23A}" dt="2023-09-20T21:22:49.849" v="137" actId="6549"/>
        <pc:sldMkLst>
          <pc:docMk/>
          <pc:sldMk cId="2985610029" sldId="294"/>
        </pc:sldMkLst>
        <pc:spChg chg="mod">
          <ac:chgData name="Buschhausen, Jill" userId="c6601706-b127-4518-92ce-751d96fdc927" providerId="ADAL" clId="{1782B58A-92D4-49AB-BD24-25F15574C23A}" dt="2023-09-20T21:22:49.849" v="137" actId="6549"/>
          <ac:spMkLst>
            <pc:docMk/>
            <pc:sldMk cId="2985610029" sldId="294"/>
            <ac:spMk id="4" creationId="{950677C9-3E42-427F-93B8-526692906471}"/>
          </ac:spMkLst>
        </pc:spChg>
      </pc:sldChg>
      <pc:sldChg chg="modSp mod">
        <pc:chgData name="Buschhausen, Jill" userId="c6601706-b127-4518-92ce-751d96fdc927" providerId="ADAL" clId="{1782B58A-92D4-49AB-BD24-25F15574C23A}" dt="2023-09-20T21:33:55.823" v="819" actId="20577"/>
        <pc:sldMkLst>
          <pc:docMk/>
          <pc:sldMk cId="2068121164" sldId="313"/>
        </pc:sldMkLst>
        <pc:spChg chg="mod">
          <ac:chgData name="Buschhausen, Jill" userId="c6601706-b127-4518-92ce-751d96fdc927" providerId="ADAL" clId="{1782B58A-92D4-49AB-BD24-25F15574C23A}" dt="2023-09-20T21:29:53.167" v="516" actId="27636"/>
          <ac:spMkLst>
            <pc:docMk/>
            <pc:sldMk cId="2068121164" sldId="313"/>
            <ac:spMk id="4" creationId="{E336DC79-3EA6-7325-3D0B-C041B850142A}"/>
          </ac:spMkLst>
        </pc:spChg>
        <pc:spChg chg="mod">
          <ac:chgData name="Buschhausen, Jill" userId="c6601706-b127-4518-92ce-751d96fdc927" providerId="ADAL" clId="{1782B58A-92D4-49AB-BD24-25F15574C23A}" dt="2023-09-20T21:30:44.528" v="537" actId="20577"/>
          <ac:spMkLst>
            <pc:docMk/>
            <pc:sldMk cId="2068121164" sldId="313"/>
            <ac:spMk id="6" creationId="{3C7B8494-23AF-BB4F-382C-D2B07675EBB6}"/>
          </ac:spMkLst>
        </pc:spChg>
        <pc:spChg chg="mod">
          <ac:chgData name="Buschhausen, Jill" userId="c6601706-b127-4518-92ce-751d96fdc927" providerId="ADAL" clId="{1782B58A-92D4-49AB-BD24-25F15574C23A}" dt="2023-09-20T21:33:55.823" v="819" actId="20577"/>
          <ac:spMkLst>
            <pc:docMk/>
            <pc:sldMk cId="2068121164" sldId="313"/>
            <ac:spMk id="10" creationId="{6E802B29-40B6-000C-8EDD-903910D08A61}"/>
          </ac:spMkLst>
        </pc:spChg>
      </pc:sldChg>
      <pc:sldChg chg="delSp mod">
        <pc:chgData name="Buschhausen, Jill" userId="c6601706-b127-4518-92ce-751d96fdc927" providerId="ADAL" clId="{1782B58A-92D4-49AB-BD24-25F15574C23A}" dt="2023-09-20T21:21:18.345" v="86" actId="478"/>
        <pc:sldMkLst>
          <pc:docMk/>
          <pc:sldMk cId="1922751921" sldId="318"/>
        </pc:sldMkLst>
        <pc:spChg chg="del">
          <ac:chgData name="Buschhausen, Jill" userId="c6601706-b127-4518-92ce-751d96fdc927" providerId="ADAL" clId="{1782B58A-92D4-49AB-BD24-25F15574C23A}" dt="2023-09-20T21:21:18.345" v="86" actId="478"/>
          <ac:spMkLst>
            <pc:docMk/>
            <pc:sldMk cId="1922751921" sldId="318"/>
            <ac:spMk id="3" creationId="{51736443-9554-FDB0-D82A-871CF9E0768B}"/>
          </ac:spMkLst>
        </pc:spChg>
      </pc:sldChg>
      <pc:sldChg chg="modSp mod">
        <pc:chgData name="Buschhausen, Jill" userId="c6601706-b127-4518-92ce-751d96fdc927" providerId="ADAL" clId="{1782B58A-92D4-49AB-BD24-25F15574C23A}" dt="2023-09-20T21:22:20.155" v="135" actId="20577"/>
        <pc:sldMkLst>
          <pc:docMk/>
          <pc:sldMk cId="3243753916" sldId="319"/>
        </pc:sldMkLst>
        <pc:spChg chg="mod">
          <ac:chgData name="Buschhausen, Jill" userId="c6601706-b127-4518-92ce-751d96fdc927" providerId="ADAL" clId="{1782B58A-92D4-49AB-BD24-25F15574C23A}" dt="2023-09-20T21:22:20.155" v="135" actId="20577"/>
          <ac:spMkLst>
            <pc:docMk/>
            <pc:sldMk cId="3243753916" sldId="319"/>
            <ac:spMk id="3" creationId="{DCC1AE16-4D67-6B18-7C1A-004D903E69D8}"/>
          </ac:spMkLst>
        </pc:spChg>
      </pc:sldChg>
      <pc:sldChg chg="addSp delSp modSp mod">
        <pc:chgData name="Buschhausen, Jill" userId="c6601706-b127-4518-92ce-751d96fdc927" providerId="ADAL" clId="{1782B58A-92D4-49AB-BD24-25F15574C23A}" dt="2023-09-19T16:09:17.015" v="78" actId="20577"/>
        <pc:sldMkLst>
          <pc:docMk/>
          <pc:sldMk cId="4229639656" sldId="322"/>
        </pc:sldMkLst>
        <pc:spChg chg="mod">
          <ac:chgData name="Buschhausen, Jill" userId="c6601706-b127-4518-92ce-751d96fdc927" providerId="ADAL" clId="{1782B58A-92D4-49AB-BD24-25F15574C23A}" dt="2023-09-19T16:09:17.015" v="78" actId="20577"/>
          <ac:spMkLst>
            <pc:docMk/>
            <pc:sldMk cId="4229639656" sldId="322"/>
            <ac:spMk id="2" creationId="{A5991BB9-8C14-2411-A8A7-BE73A3F8D92F}"/>
          </ac:spMkLst>
        </pc:spChg>
        <pc:spChg chg="del">
          <ac:chgData name="Buschhausen, Jill" userId="c6601706-b127-4518-92ce-751d96fdc927" providerId="ADAL" clId="{1782B58A-92D4-49AB-BD24-25F15574C23A}" dt="2023-09-19T16:08:47.250" v="41" actId="22"/>
          <ac:spMkLst>
            <pc:docMk/>
            <pc:sldMk cId="4229639656" sldId="322"/>
            <ac:spMk id="3" creationId="{F8880888-5759-FC27-6DE5-C525E0F43D3C}"/>
          </ac:spMkLst>
        </pc:spChg>
        <pc:picChg chg="add mod ord">
          <ac:chgData name="Buschhausen, Jill" userId="c6601706-b127-4518-92ce-751d96fdc927" providerId="ADAL" clId="{1782B58A-92D4-49AB-BD24-25F15574C23A}" dt="2023-09-19T16:08:47.250" v="41" actId="22"/>
          <ac:picMkLst>
            <pc:docMk/>
            <pc:sldMk cId="4229639656" sldId="322"/>
            <ac:picMk id="7" creationId="{756D877D-8537-236C-0BA0-7DE1D97A5B95}"/>
          </ac:picMkLst>
        </pc:picChg>
      </pc:sldChg>
      <pc:sldChg chg="addSp delSp modSp mod">
        <pc:chgData name="Buschhausen, Jill" userId="c6601706-b127-4518-92ce-751d96fdc927" providerId="ADAL" clId="{1782B58A-92D4-49AB-BD24-25F15574C23A}" dt="2023-09-19T16:13:24.769" v="84" actId="14100"/>
        <pc:sldMkLst>
          <pc:docMk/>
          <pc:sldMk cId="1649905106" sldId="323"/>
        </pc:sldMkLst>
        <pc:spChg chg="del">
          <ac:chgData name="Buschhausen, Jill" userId="c6601706-b127-4518-92ce-751d96fdc927" providerId="ADAL" clId="{1782B58A-92D4-49AB-BD24-25F15574C23A}" dt="2023-09-19T16:13:06.058" v="79" actId="478"/>
          <ac:spMkLst>
            <pc:docMk/>
            <pc:sldMk cId="1649905106" sldId="323"/>
            <ac:spMk id="2" creationId="{A3757019-4BF4-E785-8658-950366004A0F}"/>
          </ac:spMkLst>
        </pc:spChg>
        <pc:spChg chg="del">
          <ac:chgData name="Buschhausen, Jill" userId="c6601706-b127-4518-92ce-751d96fdc927" providerId="ADAL" clId="{1782B58A-92D4-49AB-BD24-25F15574C23A}" dt="2023-09-19T16:13:09.160" v="80" actId="478"/>
          <ac:spMkLst>
            <pc:docMk/>
            <pc:sldMk cId="1649905106" sldId="323"/>
            <ac:spMk id="3" creationId="{D57DCDC3-3E44-4836-7FA5-CF71FF365DB4}"/>
          </ac:spMkLst>
        </pc:spChg>
        <pc:picChg chg="add mod">
          <ac:chgData name="Buschhausen, Jill" userId="c6601706-b127-4518-92ce-751d96fdc927" providerId="ADAL" clId="{1782B58A-92D4-49AB-BD24-25F15574C23A}" dt="2023-09-19T16:13:24.769" v="84" actId="14100"/>
          <ac:picMkLst>
            <pc:docMk/>
            <pc:sldMk cId="1649905106" sldId="323"/>
            <ac:picMk id="7" creationId="{E7A5E5CE-65BA-020D-DA9D-BC57A14EEA40}"/>
          </ac:picMkLst>
        </pc:picChg>
      </pc:sldChg>
      <pc:sldChg chg="del">
        <pc:chgData name="Buschhausen, Jill" userId="c6601706-b127-4518-92ce-751d96fdc927" providerId="ADAL" clId="{1782B58A-92D4-49AB-BD24-25F15574C23A}" dt="2023-09-20T21:21:02.904" v="85" actId="2696"/>
        <pc:sldMkLst>
          <pc:docMk/>
          <pc:sldMk cId="1879164671" sldId="324"/>
        </pc:sldMkLst>
      </pc:sldChg>
      <pc:sldChg chg="modSp mod">
        <pc:chgData name="Buschhausen, Jill" userId="c6601706-b127-4518-92ce-751d96fdc927" providerId="ADAL" clId="{1782B58A-92D4-49AB-BD24-25F15574C23A}" dt="2023-09-19T14:18:44.307" v="18" actId="20577"/>
        <pc:sldMkLst>
          <pc:docMk/>
          <pc:sldMk cId="1925331483" sldId="325"/>
        </pc:sldMkLst>
        <pc:spChg chg="mod">
          <ac:chgData name="Buschhausen, Jill" userId="c6601706-b127-4518-92ce-751d96fdc927" providerId="ADAL" clId="{1782B58A-92D4-49AB-BD24-25F15574C23A}" dt="2023-09-19T14:18:44.307" v="18" actId="20577"/>
          <ac:spMkLst>
            <pc:docMk/>
            <pc:sldMk cId="1925331483" sldId="325"/>
            <ac:spMk id="4" creationId="{A3609A75-5E9A-C165-5A1D-764F9E96B722}"/>
          </ac:spMkLst>
        </pc:spChg>
      </pc:sldChg>
    </pc:docChg>
  </pc:docChgLst>
  <pc:docChgLst>
    <pc:chgData name="Buschhausen, Jill" userId="S::jbuschhausen@murrieta.k12.ca.us::c6601706-b127-4518-92ce-751d96fdc927" providerId="AD" clId="Web-{E5E7E41F-2AC2-A65F-3113-62BC4D7DB5C3}"/>
    <pc:docChg chg="addSld delSld modSld sldOrd">
      <pc:chgData name="Buschhausen, Jill" userId="S::jbuschhausen@murrieta.k12.ca.us::c6601706-b127-4518-92ce-751d96fdc927" providerId="AD" clId="Web-{E5E7E41F-2AC2-A65F-3113-62BC4D7DB5C3}" dt="2023-09-15T22:14:17.465" v="367" actId="14100"/>
      <pc:docMkLst>
        <pc:docMk/>
      </pc:docMkLst>
      <pc:sldChg chg="modSp">
        <pc:chgData name="Buschhausen, Jill" userId="S::jbuschhausen@murrieta.k12.ca.us::c6601706-b127-4518-92ce-751d96fdc927" providerId="AD" clId="Web-{E5E7E41F-2AC2-A65F-3113-62BC4D7DB5C3}" dt="2023-09-15T22:01:45.757" v="157" actId="20577"/>
        <pc:sldMkLst>
          <pc:docMk/>
          <pc:sldMk cId="2985610029" sldId="294"/>
        </pc:sldMkLst>
        <pc:spChg chg="mod">
          <ac:chgData name="Buschhausen, Jill" userId="S::jbuschhausen@murrieta.k12.ca.us::c6601706-b127-4518-92ce-751d96fdc927" providerId="AD" clId="Web-{E5E7E41F-2AC2-A65F-3113-62BC4D7DB5C3}" dt="2023-09-15T22:01:45.757" v="157" actId="20577"/>
          <ac:spMkLst>
            <pc:docMk/>
            <pc:sldMk cId="2985610029" sldId="294"/>
            <ac:spMk id="3" creationId="{EFB90AB4-D228-4548-B072-726498212362}"/>
          </ac:spMkLst>
        </pc:spChg>
        <pc:spChg chg="mod">
          <ac:chgData name="Buschhausen, Jill" userId="S::jbuschhausen@murrieta.k12.ca.us::c6601706-b127-4518-92ce-751d96fdc927" providerId="AD" clId="Web-{E5E7E41F-2AC2-A65F-3113-62BC4D7DB5C3}" dt="2023-09-15T22:00:31.442" v="120" actId="20577"/>
          <ac:spMkLst>
            <pc:docMk/>
            <pc:sldMk cId="2985610029" sldId="294"/>
            <ac:spMk id="4" creationId="{950677C9-3E42-427F-93B8-526692906471}"/>
          </ac:spMkLst>
        </pc:spChg>
      </pc:sldChg>
      <pc:sldChg chg="modSp">
        <pc:chgData name="Buschhausen, Jill" userId="S::jbuschhausen@murrieta.k12.ca.us::c6601706-b127-4518-92ce-751d96fdc927" providerId="AD" clId="Web-{E5E7E41F-2AC2-A65F-3113-62BC4D7DB5C3}" dt="2023-09-15T21:58:25.048" v="29" actId="20577"/>
        <pc:sldMkLst>
          <pc:docMk/>
          <pc:sldMk cId="317718070" sldId="305"/>
        </pc:sldMkLst>
        <pc:spChg chg="mod">
          <ac:chgData name="Buschhausen, Jill" userId="S::jbuschhausen@murrieta.k12.ca.us::c6601706-b127-4518-92ce-751d96fdc927" providerId="AD" clId="Web-{E5E7E41F-2AC2-A65F-3113-62BC4D7DB5C3}" dt="2023-09-15T21:58:25.048" v="29" actId="20577"/>
          <ac:spMkLst>
            <pc:docMk/>
            <pc:sldMk cId="317718070" sldId="305"/>
            <ac:spMk id="3" creationId="{626260E8-21BF-1371-4767-5E86248A7A7B}"/>
          </ac:spMkLst>
        </pc:spChg>
      </pc:sldChg>
      <pc:sldChg chg="modSp">
        <pc:chgData name="Buschhausen, Jill" userId="S::jbuschhausen@murrieta.k12.ca.us::c6601706-b127-4518-92ce-751d96fdc927" providerId="AD" clId="Web-{E5E7E41F-2AC2-A65F-3113-62BC4D7DB5C3}" dt="2023-09-15T22:05:06.028" v="256" actId="20577"/>
        <pc:sldMkLst>
          <pc:docMk/>
          <pc:sldMk cId="1732999477" sldId="306"/>
        </pc:sldMkLst>
        <pc:spChg chg="mod">
          <ac:chgData name="Buschhausen, Jill" userId="S::jbuschhausen@murrieta.k12.ca.us::c6601706-b127-4518-92ce-751d96fdc927" providerId="AD" clId="Web-{E5E7E41F-2AC2-A65F-3113-62BC4D7DB5C3}" dt="2023-09-15T22:05:06.028" v="256" actId="20577"/>
          <ac:spMkLst>
            <pc:docMk/>
            <pc:sldMk cId="1732999477" sldId="306"/>
            <ac:spMk id="3" creationId="{1A585715-2793-160B-269E-D9516C84D73A}"/>
          </ac:spMkLst>
        </pc:spChg>
      </pc:sldChg>
      <pc:sldChg chg="modSp add ord replId">
        <pc:chgData name="Buschhausen, Jill" userId="S::jbuschhausen@murrieta.k12.ca.us::c6601706-b127-4518-92ce-751d96fdc927" providerId="AD" clId="Web-{E5E7E41F-2AC2-A65F-3113-62BC4D7DB5C3}" dt="2023-09-15T22:14:17.465" v="367" actId="14100"/>
        <pc:sldMkLst>
          <pc:docMk/>
          <pc:sldMk cId="1925331483" sldId="325"/>
        </pc:sldMkLst>
        <pc:spChg chg="mod">
          <ac:chgData name="Buschhausen, Jill" userId="S::jbuschhausen@murrieta.k12.ca.us::c6601706-b127-4518-92ce-751d96fdc927" providerId="AD" clId="Web-{E5E7E41F-2AC2-A65F-3113-62BC4D7DB5C3}" dt="2023-09-15T22:14:11.965" v="366" actId="14100"/>
          <ac:spMkLst>
            <pc:docMk/>
            <pc:sldMk cId="1925331483" sldId="325"/>
            <ac:spMk id="2" creationId="{56002655-34DF-25F9-4640-B2CE5329AD1A}"/>
          </ac:spMkLst>
        </pc:spChg>
        <pc:spChg chg="mod">
          <ac:chgData name="Buschhausen, Jill" userId="S::jbuschhausen@murrieta.k12.ca.us::c6601706-b127-4518-92ce-751d96fdc927" providerId="AD" clId="Web-{E5E7E41F-2AC2-A65F-3113-62BC4D7DB5C3}" dt="2023-09-15T22:14:17.465" v="367" actId="14100"/>
          <ac:spMkLst>
            <pc:docMk/>
            <pc:sldMk cId="1925331483" sldId="325"/>
            <ac:spMk id="3" creationId="{1A585715-2793-160B-269E-D9516C84D73A}"/>
          </ac:spMkLst>
        </pc:spChg>
      </pc:sldChg>
      <pc:sldChg chg="new del">
        <pc:chgData name="Buschhausen, Jill" userId="S::jbuschhausen@murrieta.k12.ca.us::c6601706-b127-4518-92ce-751d96fdc927" providerId="AD" clId="Web-{E5E7E41F-2AC2-A65F-3113-62BC4D7DB5C3}" dt="2023-09-15T22:11:56.336" v="258"/>
        <pc:sldMkLst>
          <pc:docMk/>
          <pc:sldMk cId="2698976806" sldId="32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6J0DSyYmCc?si=CUm8fRy4D-S_Srf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941902"/>
            <a:ext cx="8695944" cy="1514520"/>
          </a:xfrm>
        </p:spPr>
        <p:txBody>
          <a:bodyPr>
            <a:normAutofit/>
          </a:bodyPr>
          <a:lstStyle/>
          <a:p>
            <a:r>
              <a:rPr lang="en-US" sz="3600" b="1">
                <a:latin typeface="Cavolini"/>
                <a:cs typeface="Cavolini"/>
              </a:rPr>
              <a:t>Please Join us for our </a:t>
            </a:r>
            <a:br>
              <a:rPr lang="en-US" sz="3600" b="1">
                <a:latin typeface="Cavolini"/>
                <a:cs typeface="Cavolini"/>
              </a:rPr>
            </a:br>
            <a:r>
              <a:rPr lang="en-US" sz="3600" b="1">
                <a:latin typeface="Cavolini"/>
                <a:cs typeface="Cavolini"/>
              </a:rPr>
              <a:t>First DELAC Meeting</a:t>
            </a:r>
            <a:endParaRPr lang="en-US" sz="3600" b="1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0444" y="2527620"/>
            <a:ext cx="7592568" cy="26484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4000">
                <a:latin typeface="Cavolini"/>
                <a:cs typeface="Cavolini"/>
              </a:rPr>
              <a:t>Wednesday, September 20</a:t>
            </a:r>
            <a:endParaRPr lang="en-US"/>
          </a:p>
          <a:p>
            <a:r>
              <a:rPr lang="en-US" sz="4000">
                <a:latin typeface="Cavolini"/>
                <a:cs typeface="Cavolini"/>
              </a:rPr>
              <a:t>5:00-6:30</a:t>
            </a:r>
          </a:p>
          <a:p>
            <a:r>
              <a:rPr lang="en-US" sz="4000">
                <a:latin typeface="Cavolini"/>
                <a:cs typeface="Cavolini"/>
              </a:rPr>
              <a:t>Dinner and Childcare provided!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31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CF0810-302A-FEC7-B76C-A0AD213AA3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B3F92-36E8-0498-1D8D-C85DDDD20F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A5E5CE-65BA-020D-DA9D-BC57A14EE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490" y="1371600"/>
            <a:ext cx="6774488" cy="39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05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8484C-455B-8D39-8CA4-425D0B032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you get involved?</a:t>
            </a:r>
          </a:p>
        </p:txBody>
      </p:sp>
    </p:spTree>
    <p:extLst>
      <p:ext uri="{BB962C8B-B14F-4D97-AF65-F5344CB8AC3E}">
        <p14:creationId xmlns:p14="http://schemas.microsoft.com/office/powerpoint/2010/main" val="1922751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1AE16-4D67-6B18-7C1A-004D903E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8797" y="1389888"/>
            <a:ext cx="8834617" cy="3567123"/>
          </a:xfrm>
        </p:spPr>
        <p:txBody>
          <a:bodyPr/>
          <a:lstStyle/>
          <a:p>
            <a:pPr marL="971550" lvl="1" indent="-285750" algn="l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English Learner Advisory (ELAC) </a:t>
            </a:r>
          </a:p>
          <a:p>
            <a:pPr marL="1485900" lvl="2" indent="-342900" algn="l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This meeting is held at your school site.</a:t>
            </a:r>
          </a:p>
          <a:p>
            <a:pPr marL="1943100" lvl="3" indent="-342900" algn="l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Meet specific needs of English Learners and Families</a:t>
            </a:r>
          </a:p>
          <a:p>
            <a:pPr marL="1943100" lvl="3" indent="-342900" algn="l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Provide input in the Site Plan for Student Achievement (SPSA)</a:t>
            </a:r>
          </a:p>
          <a:p>
            <a:pPr marL="1028700" lvl="1" indent="-342900" algn="l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Partnership for Thriving Students and Families (PTSF)</a:t>
            </a:r>
          </a:p>
          <a:p>
            <a:pPr marL="1028700" lvl="1" indent="-342900" algn="l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Joining our EL Master Plan Writing Team</a:t>
            </a:r>
          </a:p>
          <a:p>
            <a:pPr marL="1028700" lvl="1" indent="-342900" algn="l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Helping me plan and present at DELAC</a:t>
            </a:r>
          </a:p>
          <a:p>
            <a:pPr algn="l"/>
            <a:endParaRPr lang="en-US" dirty="0"/>
          </a:p>
          <a:p>
            <a:pPr marL="1028700" lvl="1" indent="-342900" algn="l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27186-4E0A-CF50-7FED-3F8F189A21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D4CE5B-F7B7-5242-AC9E-064B95C707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53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136526"/>
            <a:ext cx="4974336" cy="1176636"/>
          </a:xfrm>
        </p:spPr>
        <p:txBody>
          <a:bodyPr/>
          <a:lstStyle/>
          <a:p>
            <a:pPr algn="ctr"/>
            <a:r>
              <a:rPr lang="en-US"/>
              <a:t>Areas of focus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AA80863-7DDD-E33E-7C2A-C806622CE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F</a:t>
            </a:r>
          </a:p>
        </p:txBody>
      </p:sp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1CABBF9A-AC19-48D9-D218-D09928CE1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394" y="3301247"/>
            <a:ext cx="1250823" cy="79464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90AB4-D228-4548-B072-726498212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2024" y="1313162"/>
            <a:ext cx="6499184" cy="763145"/>
          </a:xfrm>
        </p:spPr>
        <p:txBody>
          <a:bodyPr>
            <a:noAutofit/>
          </a:bodyPr>
          <a:lstStyle/>
          <a:p>
            <a:pPr algn="ctr"/>
            <a:r>
              <a:rPr lang="en-US" b="1">
                <a:latin typeface="Cavolini"/>
                <a:cs typeface="Cavolini"/>
              </a:rPr>
              <a:t>Improving the Outcomes for our </a:t>
            </a:r>
            <a:endParaRPr lang="en-US"/>
          </a:p>
          <a:p>
            <a:pPr algn="ctr"/>
            <a:r>
              <a:rPr lang="en-US" b="1">
                <a:latin typeface="Cavolini"/>
                <a:cs typeface="Cavolini"/>
              </a:rPr>
              <a:t>Emerging Bilingual  Student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3439" y="2303187"/>
            <a:ext cx="5449602" cy="41319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b="1" dirty="0">
                <a:latin typeface="Cavolini"/>
                <a:cs typeface="Cavolini"/>
              </a:rPr>
              <a:t>Integrated and Designated English Language Development (TK – 12)</a:t>
            </a:r>
          </a:p>
          <a:p>
            <a:r>
              <a:rPr lang="en-US" sz="1800" b="1" dirty="0">
                <a:latin typeface="Cavolini"/>
                <a:cs typeface="Cavolini"/>
              </a:rPr>
              <a:t>Continued Professional Development to support how BEST to meet the needs of ALL  our Emerging Bilingual Learners.</a:t>
            </a:r>
            <a:endParaRPr lang="en-US" sz="1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sz="1800" b="1" dirty="0">
                <a:latin typeface="Cavolini"/>
                <a:cs typeface="Cavolini"/>
              </a:rPr>
              <a:t>Progress monitoring and responsive practices.</a:t>
            </a:r>
          </a:p>
          <a:p>
            <a:r>
              <a:rPr lang="en-US" sz="1800" b="1" dirty="0">
                <a:latin typeface="Cavolini"/>
                <a:cs typeface="Cavolini"/>
              </a:rPr>
              <a:t>How can you help your Emerging Bilingual Learner?</a:t>
            </a:r>
            <a:endParaRPr lang="en-US" sz="1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en-US" sz="1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86CE65B-C283-8A90-DF86-161AC356B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FEDDE84F-33A7-1FC6-0912-6F42974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10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89" y="136525"/>
            <a:ext cx="11130930" cy="1554163"/>
          </a:xfrm>
        </p:spPr>
        <p:txBody>
          <a:bodyPr>
            <a:normAutofit fontScale="90000"/>
          </a:bodyPr>
          <a:lstStyle/>
          <a:p>
            <a:br>
              <a:rPr lang="en-US">
                <a:latin typeface="Baskerville Old Face" panose="02020602080505020303" pitchFamily="18" charset="77"/>
              </a:rPr>
            </a:br>
            <a:r>
              <a:rPr lang="en-US">
                <a:latin typeface="Baskerville Old Face" panose="02020602080505020303" pitchFamily="18" charset="77"/>
              </a:rPr>
              <a:t>How We Will Get There </a:t>
            </a:r>
            <a:br>
              <a:rPr lang="en-US">
                <a:latin typeface="Baskerville Old Face" panose="02020602080505020303" pitchFamily="18" charset="77"/>
              </a:rPr>
            </a:br>
            <a:r>
              <a:rPr lang="en-US" sz="3600">
                <a:latin typeface="Baskerville Old Face" panose="02020602080505020303" pitchFamily="18" charset="77"/>
              </a:rPr>
              <a:t>We are COMMITTED to your student’s achievement </a:t>
            </a:r>
            <a:endParaRPr lang="en-US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8CE0E-745C-A7EE-B0DE-4912A73B0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000" b="1">
                <a:solidFill>
                  <a:schemeClr val="accent3"/>
                </a:solidFill>
                <a:latin typeface="Baskerville Old Face" panose="02020602080505020303" pitchFamily="18" charset="77"/>
                <a:ea typeface="Baskerville" panose="02020502070401020303" pitchFamily="18" charset="0"/>
                <a:cs typeface="+mn-lt"/>
              </a:rPr>
              <a:t>2023-24</a:t>
            </a:r>
            <a:endParaRPr lang="en-US" b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1600" dirty="0">
                <a:solidFill>
                  <a:schemeClr val="accent3"/>
                </a:solidFill>
                <a:latin typeface="Cavolini" panose="03000502040302020204" pitchFamily="66" charset="0"/>
                <a:ea typeface="+mn-lt"/>
                <a:cs typeface="Cavolini" panose="03000502040302020204" pitchFamily="66" charset="0"/>
              </a:rPr>
              <a:t>English Learner Master Plan  </a:t>
            </a:r>
          </a:p>
          <a:p>
            <a:pPr lvl="1"/>
            <a:r>
              <a:rPr lang="en-US" b="1" dirty="0">
                <a:latin typeface="Cavolini" panose="03000502040302020204" pitchFamily="66" charset="0"/>
                <a:ea typeface="+mn-lt"/>
                <a:cs typeface="Cavolini" panose="03000502040302020204" pitchFamily="66" charset="0"/>
              </a:rPr>
              <a:t>OUR GUIDE</a:t>
            </a:r>
            <a:endParaRPr lang="en-US" b="1" dirty="0">
              <a:solidFill>
                <a:schemeClr val="accent3"/>
              </a:solidFill>
              <a:latin typeface="Cavolini" panose="03000502040302020204" pitchFamily="66" charset="0"/>
              <a:ea typeface="+mn-lt"/>
              <a:cs typeface="Cavolini" panose="03000502040302020204" pitchFamily="66" charset="0"/>
            </a:endParaRPr>
          </a:p>
          <a:p>
            <a:r>
              <a:rPr lang="en-US" sz="1600" dirty="0">
                <a:solidFill>
                  <a:schemeClr val="accent3"/>
                </a:solidFill>
                <a:latin typeface="Cavolini" panose="03000502040302020204" pitchFamily="66" charset="0"/>
                <a:ea typeface="+mn-lt"/>
                <a:cs typeface="Cavolini" panose="03000502040302020204" pitchFamily="66" charset="0"/>
              </a:rPr>
              <a:t>ELD Training</a:t>
            </a:r>
          </a:p>
          <a:p>
            <a:r>
              <a:rPr lang="en-US" sz="1600" dirty="0">
                <a:solidFill>
                  <a:schemeClr val="accent3"/>
                </a:solidFill>
                <a:latin typeface="Cavolini" panose="03000502040302020204" pitchFamily="66" charset="0"/>
                <a:ea typeface="+mn-lt"/>
                <a:cs typeface="Cavolini" panose="03000502040302020204" pitchFamily="66" charset="0"/>
              </a:rPr>
              <a:t>Support Elementary provide Integrated and Designated ELD</a:t>
            </a:r>
          </a:p>
          <a:p>
            <a:r>
              <a:rPr lang="en-US" dirty="0">
                <a:latin typeface="Cavolini" panose="03000502040302020204" pitchFamily="66" charset="0"/>
                <a:ea typeface="+mn-lt"/>
                <a:cs typeface="Cavolini" panose="03000502040302020204" pitchFamily="66" charset="0"/>
              </a:rPr>
              <a:t>Improve reclassification by 5</a:t>
            </a:r>
            <a:r>
              <a:rPr lang="en-US" baseline="30000" dirty="0">
                <a:latin typeface="Cavolini" panose="03000502040302020204" pitchFamily="66" charset="0"/>
                <a:ea typeface="+mn-lt"/>
                <a:cs typeface="Cavolini" panose="03000502040302020204" pitchFamily="66" charset="0"/>
              </a:rPr>
              <a:t>th</a:t>
            </a:r>
            <a:r>
              <a:rPr lang="en-US" dirty="0">
                <a:latin typeface="Cavolini" panose="03000502040302020204" pitchFamily="66" charset="0"/>
                <a:ea typeface="+mn-lt"/>
                <a:cs typeface="Cavolini" panose="03000502040302020204" pitchFamily="66" charset="0"/>
              </a:rPr>
              <a:t> Grade</a:t>
            </a:r>
            <a:endParaRPr lang="en-US" sz="1600" dirty="0">
              <a:solidFill>
                <a:schemeClr val="accent3"/>
              </a:solidFill>
              <a:latin typeface="Cavolini" panose="03000502040302020204" pitchFamily="66" charset="0"/>
              <a:ea typeface="+mn-lt"/>
              <a:cs typeface="Cavolini" panose="03000502040302020204" pitchFamily="66" charset="0"/>
            </a:endParaRPr>
          </a:p>
          <a:p>
            <a:r>
              <a:rPr lang="en-US" sz="1600" dirty="0">
                <a:solidFill>
                  <a:schemeClr val="accent3"/>
                </a:solidFill>
                <a:latin typeface="Cavolini" panose="03000502040302020204" pitchFamily="66" charset="0"/>
                <a:ea typeface="+mn-lt"/>
                <a:cs typeface="Cavolini" panose="03000502040302020204" pitchFamily="66" charset="0"/>
              </a:rPr>
              <a:t>Newcomer Curriculum Modeled Lessons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645B0-0A7B-7091-C8D6-E7D27FA25E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>
                <a:solidFill>
                  <a:schemeClr val="accent3"/>
                </a:solidFill>
                <a:latin typeface="Baskerville Old Face" panose="02020602080505020303" pitchFamily="18" charset="77"/>
                <a:ea typeface="Baskerville" panose="02020502070401020303" pitchFamily="18" charset="0"/>
                <a:cs typeface="+mn-lt"/>
              </a:rPr>
              <a:t>2024-25</a:t>
            </a:r>
            <a:endParaRPr lang="en-US" sz="2000" b="1">
              <a:solidFill>
                <a:schemeClr val="accent3"/>
              </a:solidFill>
              <a:latin typeface="Baskerville Old Face" panose="02020602080505020303" pitchFamily="18" charset="77"/>
              <a:ea typeface="Baskerville" panose="02020502070401020303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7B8494-23AF-BB4F-382C-D2B07675EB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sz="1600" dirty="0">
                <a:solidFill>
                  <a:schemeClr val="accent3"/>
                </a:solidFill>
                <a:latin typeface="Cavolini" panose="03000502040302020204" pitchFamily="66" charset="0"/>
                <a:ea typeface="+mn-lt"/>
                <a:cs typeface="Cavolini" panose="03000502040302020204" pitchFamily="66" charset="0"/>
              </a:rPr>
              <a:t>ELD Training for 3 more teachers from every site</a:t>
            </a:r>
          </a:p>
          <a:p>
            <a:r>
              <a:rPr lang="en-US" sz="1600" dirty="0">
                <a:solidFill>
                  <a:schemeClr val="accent3"/>
                </a:solidFill>
                <a:latin typeface="Cavolini" panose="03000502040302020204" pitchFamily="66" charset="0"/>
                <a:ea typeface="+mn-lt"/>
                <a:cs typeface="Cavolini" panose="03000502040302020204" pitchFamily="66" charset="0"/>
              </a:rPr>
              <a:t>Build capacity with our site administrators to encourage and support Integrated and Designated ELD. </a:t>
            </a:r>
          </a:p>
          <a:p>
            <a:r>
              <a:rPr lang="en-US" dirty="0">
                <a:latin typeface="Cavolini" panose="03000502040302020204" pitchFamily="66" charset="0"/>
                <a:ea typeface="+mn-lt"/>
                <a:cs typeface="Cavolini" panose="03000502040302020204" pitchFamily="66" charset="0"/>
              </a:rPr>
              <a:t>Ensure teachers understand the needs of Newcomers and Long- Term English Learners.</a:t>
            </a:r>
          </a:p>
          <a:p>
            <a:r>
              <a:rPr lang="en-US" sz="1600" dirty="0">
                <a:solidFill>
                  <a:schemeClr val="accent3"/>
                </a:solidFill>
                <a:latin typeface="Cavolini" panose="03000502040302020204" pitchFamily="66" charset="0"/>
                <a:ea typeface="+mn-lt"/>
                <a:cs typeface="Cavolini" panose="03000502040302020204" pitchFamily="66" charset="0"/>
              </a:rPr>
              <a:t>EL Master </a:t>
            </a:r>
            <a:r>
              <a:rPr lang="en-US" dirty="0">
                <a:latin typeface="Cavolini" panose="03000502040302020204" pitchFamily="66" charset="0"/>
                <a:ea typeface="+mn-lt"/>
                <a:cs typeface="Cavolini" panose="03000502040302020204" pitchFamily="66" charset="0"/>
              </a:rPr>
              <a:t>Plan goes to the BOE for approval.</a:t>
            </a:r>
            <a:endParaRPr lang="en-US" sz="1600" dirty="0">
              <a:solidFill>
                <a:schemeClr val="accent3"/>
              </a:solidFill>
              <a:latin typeface="Cavolini" panose="03000502040302020204" pitchFamily="66" charset="0"/>
              <a:ea typeface="+mn-lt"/>
              <a:cs typeface="Cavolini" panose="03000502040302020204" pitchFamily="66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0CC0C3B-96FD-06F4-C3EC-9165854415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b="1">
                <a:solidFill>
                  <a:schemeClr val="accent3"/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2025-26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E802B29-40B6-000C-8EDD-903910D08A6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accent3"/>
                </a:solidFill>
                <a:latin typeface="Cavolini" panose="03000502040302020204" pitchFamily="66" charset="0"/>
                <a:ea typeface="+mn-lt"/>
                <a:cs typeface="Cavolini" panose="03000502040302020204" pitchFamily="66" charset="0"/>
              </a:rPr>
              <a:t>ELD Training for 3 more teachers from every site</a:t>
            </a:r>
          </a:p>
          <a:p>
            <a:r>
              <a:rPr lang="en-US" sz="1600" dirty="0">
                <a:solidFill>
                  <a:schemeClr val="accent3"/>
                </a:solidFill>
                <a:latin typeface="Cavolini" panose="03000502040302020204" pitchFamily="66" charset="0"/>
                <a:ea typeface="+mn-lt"/>
                <a:cs typeface="Cavolini" panose="03000502040302020204" pitchFamily="66" charset="0"/>
              </a:rPr>
              <a:t>Ensur</a:t>
            </a:r>
            <a:r>
              <a:rPr lang="en-US" dirty="0">
                <a:latin typeface="Cavolini" panose="03000502040302020204" pitchFamily="66" charset="0"/>
                <a:ea typeface="+mn-lt"/>
                <a:cs typeface="Cavolini" panose="03000502040302020204" pitchFamily="66" charset="0"/>
              </a:rPr>
              <a:t>e ALL Emerging Bilingual student needs are met to meet state standards, graduation and beyond.</a:t>
            </a:r>
          </a:p>
          <a:p>
            <a:r>
              <a:rPr lang="en-US" sz="1600" dirty="0">
                <a:solidFill>
                  <a:schemeClr val="accent3"/>
                </a:solidFill>
                <a:latin typeface="Cavolini" panose="03000502040302020204" pitchFamily="66" charset="0"/>
                <a:ea typeface="+mn-lt"/>
                <a:cs typeface="Cavolini" panose="03000502040302020204" pitchFamily="66" charset="0"/>
              </a:rPr>
              <a:t>College and Trade school tours for our 10</a:t>
            </a:r>
            <a:r>
              <a:rPr lang="en-US" sz="1600" baseline="30000" dirty="0">
                <a:solidFill>
                  <a:schemeClr val="accent3"/>
                </a:solidFill>
                <a:latin typeface="Cavolini" panose="03000502040302020204" pitchFamily="66" charset="0"/>
                <a:ea typeface="+mn-lt"/>
                <a:cs typeface="Cavolini" panose="03000502040302020204" pitchFamily="66" charset="0"/>
              </a:rPr>
              <a:t>th</a:t>
            </a:r>
            <a:r>
              <a:rPr lang="en-US" sz="1600" dirty="0">
                <a:solidFill>
                  <a:schemeClr val="accent3"/>
                </a:solidFill>
                <a:latin typeface="Cavolini" panose="03000502040302020204" pitchFamily="66" charset="0"/>
                <a:ea typeface="+mn-lt"/>
                <a:cs typeface="Cavolini" panose="03000502040302020204" pitchFamily="66" charset="0"/>
              </a:rPr>
              <a:t> </a:t>
            </a:r>
            <a:r>
              <a:rPr lang="en-US" dirty="0">
                <a:latin typeface="Cavolini" panose="03000502040302020204" pitchFamily="66" charset="0"/>
                <a:ea typeface="+mn-lt"/>
                <a:cs typeface="Cavolini" panose="03000502040302020204" pitchFamily="66" charset="0"/>
              </a:rPr>
              <a:t>– 12</a:t>
            </a:r>
            <a:r>
              <a:rPr lang="en-US" baseline="30000" dirty="0">
                <a:latin typeface="Cavolini" panose="03000502040302020204" pitchFamily="66" charset="0"/>
                <a:ea typeface="+mn-lt"/>
                <a:cs typeface="Cavolini" panose="03000502040302020204" pitchFamily="66" charset="0"/>
              </a:rPr>
              <a:t>th</a:t>
            </a:r>
            <a:r>
              <a:rPr lang="en-US" dirty="0">
                <a:latin typeface="Cavolini" panose="03000502040302020204" pitchFamily="66" charset="0"/>
                <a:ea typeface="+mn-lt"/>
                <a:cs typeface="Cavolini" panose="03000502040302020204" pitchFamily="66" charset="0"/>
              </a:rPr>
              <a:t> grade Emerging </a:t>
            </a:r>
            <a:r>
              <a:rPr lang="en-US">
                <a:latin typeface="Cavolini" panose="03000502040302020204" pitchFamily="66" charset="0"/>
                <a:ea typeface="+mn-lt"/>
                <a:cs typeface="Cavolini" panose="03000502040302020204" pitchFamily="66" charset="0"/>
              </a:rPr>
              <a:t>Bilingual students.</a:t>
            </a:r>
            <a:endParaRPr lang="en-US" sz="1600" dirty="0">
              <a:solidFill>
                <a:schemeClr val="accent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D875C8-4D19-8AF8-6F98-F151E309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30094C-EC6A-E6F3-2E57-202E962A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21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3323" y="2011680"/>
            <a:ext cx="4468871" cy="4423496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Cavolini" panose="03000502040302020204" pitchFamily="66" charset="0"/>
                <a:cs typeface="Cavolini" panose="03000502040302020204" pitchFamily="66" charset="0"/>
              </a:rPr>
              <a:t>Jill Buschhausen</a:t>
            </a:r>
          </a:p>
          <a:p>
            <a:pPr algn="ctr"/>
            <a:r>
              <a:rPr lang="en-US" sz="1800">
                <a:latin typeface="Cavolini" panose="03000502040302020204" pitchFamily="66" charset="0"/>
                <a:cs typeface="Cavolini" panose="03000502040302020204" pitchFamily="66" charset="0"/>
              </a:rPr>
              <a:t>jbuschhausen@murrieta.k12.ca.us</a:t>
            </a:r>
          </a:p>
          <a:p>
            <a:pPr algn="ctr"/>
            <a:r>
              <a:rPr lang="en-US">
                <a:latin typeface="Cavolini" panose="03000502040302020204" pitchFamily="66" charset="0"/>
                <a:cs typeface="Cavolini" panose="03000502040302020204" pitchFamily="66" charset="0"/>
              </a:rPr>
              <a:t>951-696-1600 x:1007</a:t>
            </a:r>
          </a:p>
          <a:p>
            <a:pPr algn="ctr"/>
            <a:endParaRPr lang="en-US" b="1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b="1">
                <a:latin typeface="Cavolini" panose="03000502040302020204" pitchFamily="66" charset="0"/>
                <a:cs typeface="Cavolini" panose="03000502040302020204" pitchFamily="66" charset="0"/>
              </a:rPr>
              <a:t>Next Meeting</a:t>
            </a:r>
          </a:p>
          <a:p>
            <a:pPr algn="ctr"/>
            <a:r>
              <a:rPr lang="en-US" b="1">
                <a:latin typeface="Cavolini" panose="03000502040302020204" pitchFamily="66" charset="0"/>
                <a:cs typeface="Cavolini" panose="03000502040302020204" pitchFamily="66" charset="0"/>
              </a:rPr>
              <a:t>Wednesday, November 29</a:t>
            </a:r>
          </a:p>
        </p:txBody>
      </p:sp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3"/>
            <a:ext cx="6693408" cy="1490473"/>
          </a:xfrm>
        </p:spPr>
        <p:txBody>
          <a:bodyPr/>
          <a:lstStyle/>
          <a:p>
            <a:r>
              <a:rPr lang="en-US"/>
              <a:t>Welcome</a:t>
            </a:r>
            <a:br>
              <a:rPr lang="en-US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1540349"/>
            <a:ext cx="2999232" cy="11662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DELAC</a:t>
            </a:r>
          </a:p>
          <a:p>
            <a:r>
              <a:rPr lang="en-US"/>
              <a:t>September 20, 2023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accent3"/>
                </a:solidFill>
                <a:latin typeface="Baskerville Old Face" panose="02020602080505020303" pitchFamily="18" charset="77"/>
                <a:cs typeface="Calibri Light"/>
              </a:rPr>
              <a:t>Agenda</a:t>
            </a:r>
            <a:endParaRPr lang="en-US">
              <a:solidFill>
                <a:schemeClr val="accent3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A</a:t>
            </a:r>
          </a:p>
        </p:txBody>
      </p:sp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08944" y="2194560"/>
            <a:ext cx="4823976" cy="43068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What are we doing?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How are we doing? Bob McGonigal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>
                <a:latin typeface="Gill Sans Nova Light" panose="020B0302020104020203" pitchFamily="34" charset="0"/>
                <a:cs typeface="Gill Sans Light" panose="020B0302020104020203" pitchFamily="34" charset="-79"/>
              </a:rPr>
              <a:t>How</a:t>
            </a:r>
            <a:r>
              <a:rPr lang="en-US" sz="240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 can we do better?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>
                <a:latin typeface="Gill Sans Nova Light" panose="020B0302020104020203" pitchFamily="34" charset="0"/>
                <a:cs typeface="Gill Sans Light" panose="020B0302020104020203" pitchFamily="34" charset="-79"/>
              </a:rPr>
              <a:t>Our GOAL</a:t>
            </a:r>
            <a:endParaRPr lang="en-US" sz="240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Summative ELPAC SSR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>
                <a:latin typeface="Gill Sans Nova Light" panose="020B0302020104020203" pitchFamily="34" charset="0"/>
                <a:cs typeface="Gill Sans Light" panose="020B0302020104020203" pitchFamily="34" charset="-79"/>
              </a:rPr>
              <a:t>How can you get involved?</a:t>
            </a:r>
            <a:endParaRPr lang="en-US" sz="240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  <a:p>
            <a:endParaRPr lang="en-US">
              <a:solidFill>
                <a:schemeClr val="accent3"/>
              </a:solidFill>
              <a:latin typeface="Gill Sans Nova Light" panose="020B0302020104020203" pitchFamily="34" charset="0"/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941902"/>
            <a:ext cx="8695944" cy="1251284"/>
          </a:xfrm>
        </p:spPr>
        <p:txBody>
          <a:bodyPr>
            <a:normAutofit/>
          </a:bodyPr>
          <a:lstStyle/>
          <a:p>
            <a:r>
              <a:rPr lang="en-US" sz="3600" b="1">
                <a:latin typeface="Cavolini" panose="03000502040302020204" pitchFamily="66" charset="0"/>
                <a:cs typeface="Cavolini" panose="03000502040302020204" pitchFamily="66" charset="0"/>
              </a:rPr>
              <a:t>Supporting our English Learners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0444" y="1945730"/>
            <a:ext cx="7592568" cy="323032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>
                <a:latin typeface="Cavolini" panose="03000502040302020204" pitchFamily="66" charset="0"/>
                <a:cs typeface="Cavolini" panose="03000502040302020204" pitchFamily="66" charset="0"/>
              </a:rPr>
              <a:t>6-year plan for continued support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>
                <a:latin typeface="Cavolini" panose="03000502040302020204" pitchFamily="66" charset="0"/>
                <a:cs typeface="Cavolini" panose="03000502040302020204" pitchFamily="66" charset="0"/>
              </a:rPr>
              <a:t>Developing an English Learner Master Plan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>
                <a:latin typeface="Cavolini" panose="03000502040302020204" pitchFamily="66" charset="0"/>
                <a:cs typeface="Cavolini" panose="03000502040302020204" pitchFamily="66" charset="0"/>
              </a:rPr>
              <a:t>Homework support at every school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>
                <a:latin typeface="Cavolini" panose="03000502040302020204" pitchFamily="66" charset="0"/>
                <a:cs typeface="Cavolini" panose="03000502040302020204" pitchFamily="66" charset="0"/>
              </a:rPr>
              <a:t>Curriculum for our Newcomers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>
                <a:latin typeface="Cavolini" panose="03000502040302020204" pitchFamily="66" charset="0"/>
                <a:cs typeface="Cavolini" panose="03000502040302020204" pitchFamily="66" charset="0"/>
              </a:rPr>
              <a:t>IPADS used for translation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>
                <a:latin typeface="Cavolini" panose="03000502040302020204" pitchFamily="66" charset="0"/>
                <a:cs typeface="Cavolini" panose="03000502040302020204" pitchFamily="66" charset="0"/>
              </a:rPr>
              <a:t>Bilingual Aides at every MS and HS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>
                <a:latin typeface="Cavolini" panose="03000502040302020204" pitchFamily="66" charset="0"/>
                <a:cs typeface="Cavolini" panose="03000502040302020204" pitchFamily="66" charset="0"/>
              </a:rPr>
              <a:t>ELD training including 3 teachers from every site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>
                <a:latin typeface="Cavolini"/>
                <a:cs typeface="Cavolini"/>
              </a:rPr>
              <a:t>College and Trade School Tours for our 11th and 12th  Grade Emerging Bilingual students.</a:t>
            </a:r>
            <a:endParaRPr lang="en-US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5722-F3A6-8102-5E0B-D1128F582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are we doing?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DB1C6-A949-1BC5-7FA2-5BA14B5631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Bob McGonigal</a:t>
            </a:r>
          </a:p>
        </p:txBody>
      </p:sp>
    </p:spTree>
    <p:extLst>
      <p:ext uri="{BB962C8B-B14F-4D97-AF65-F5344CB8AC3E}">
        <p14:creationId xmlns:p14="http://schemas.microsoft.com/office/powerpoint/2010/main" val="4220593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575AB-2EE9-9E60-5FE4-CADD6F202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volini" panose="03000502040302020204" pitchFamily="66" charset="0"/>
                <a:cs typeface="Cavolini" panose="03000502040302020204" pitchFamily="66" charset="0"/>
              </a:rPr>
              <a:t>What can we do better?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DCB29-EC8C-BECB-BD9B-2E25FA7068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Cavolini" panose="03000502040302020204" pitchFamily="66" charset="0"/>
                <a:cs typeface="Cavolini" panose="03000502040302020204" pitchFamily="66" charset="0"/>
              </a:rPr>
              <a:t>What do you see as your needs?</a:t>
            </a:r>
          </a:p>
        </p:txBody>
      </p:sp>
    </p:spTree>
    <p:extLst>
      <p:ext uri="{BB962C8B-B14F-4D97-AF65-F5344CB8AC3E}">
        <p14:creationId xmlns:p14="http://schemas.microsoft.com/office/powerpoint/2010/main" val="1675644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91BB9-8C14-2411-A8A7-BE73A3F8D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do better?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56D877D-8537-236C-0BA0-7DE1D97A5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2188" y="2651125"/>
            <a:ext cx="7347624" cy="269875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0B1BF8-1D9D-65CB-F232-2C543F0F15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08D25-784F-915B-0895-3EBA34D087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39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68" y="3977640"/>
            <a:ext cx="9884664" cy="47895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Cavolini" panose="03000502040302020204" pitchFamily="66" charset="0"/>
                <a:cs typeface="Cavolini" panose="03000502040302020204" pitchFamily="66" charset="0"/>
              </a:rPr>
              <a:t>Understanding Your Student Score Report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3668" y="4385569"/>
            <a:ext cx="9884664" cy="1045965"/>
          </a:xfrm>
        </p:spPr>
        <p:txBody>
          <a:bodyPr>
            <a:normAutofit lnSpcReduction="10000"/>
          </a:bodyPr>
          <a:lstStyle/>
          <a:p>
            <a:endParaRPr lang="en-US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Summative ELPAC Spring of 2023</a:t>
            </a:r>
          </a:p>
          <a:p>
            <a:r>
              <a:rPr lang="en-US" sz="1300" b="1" dirty="0">
                <a:latin typeface="Cavolini" panose="03000502040302020204" pitchFamily="66" charset="0"/>
                <a:cs typeface="Cavolini" panose="03000502040302020204" pitchFamily="66" charset="0"/>
                <a:hlinkClick r:id="rId3"/>
              </a:rPr>
              <a:t>https://youtu.be/t6J0DSyYmCc?si=CUm8fRy4D-S_Srfn</a:t>
            </a:r>
            <a:endParaRPr lang="en-US" sz="13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4692A-AD8F-BE24-6819-275D279D8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Reclassification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A3B86-B81A-DE41-74AD-CB306F8737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Our GOAL for every English Learner</a:t>
            </a:r>
          </a:p>
        </p:txBody>
      </p:sp>
    </p:spTree>
    <p:extLst>
      <p:ext uri="{BB962C8B-B14F-4D97-AF65-F5344CB8AC3E}">
        <p14:creationId xmlns:p14="http://schemas.microsoft.com/office/powerpoint/2010/main" val="3389815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http://purl.org/dc/elements/1.1/"/>
    <ds:schemaRef ds:uri="http://schemas.microsoft.com/office/2006/metadata/properties"/>
    <ds:schemaRef ds:uri="230e9df3-be65-4c73-a93b-d1236ebd677e"/>
    <ds:schemaRef ds:uri="http://schemas.microsoft.com/sharepoint/v3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purl.org/dc/dcmitype/"/>
    <ds:schemaRef ds:uri="71af3243-3dd4-4a8d-8c0d-dd76da1f02a5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14EFF02-EA18-493C-972D-813DB244CB64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{0403432F-875A-42B7-AA97-E563485D213A}tf56410444_win32</Template>
  <TotalTime>13</TotalTime>
  <Words>468</Words>
  <Application>Microsoft Office PowerPoint</Application>
  <PresentationFormat>Widescreen</PresentationFormat>
  <Paragraphs>92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Baskerville</vt:lpstr>
      <vt:lpstr>Baskerville Old Face</vt:lpstr>
      <vt:lpstr>Calibri</vt:lpstr>
      <vt:lpstr>Cavolini</vt:lpstr>
      <vt:lpstr>Gill Sans Light</vt:lpstr>
      <vt:lpstr>Gill Sans Nova</vt:lpstr>
      <vt:lpstr>Gill Sans Nova Light</vt:lpstr>
      <vt:lpstr>Office Theme</vt:lpstr>
      <vt:lpstr>Please Join us for our  First DELAC Meeting</vt:lpstr>
      <vt:lpstr>Welcome </vt:lpstr>
      <vt:lpstr>Agenda</vt:lpstr>
      <vt:lpstr>Supporting our English Learners</vt:lpstr>
      <vt:lpstr>How are we doing?</vt:lpstr>
      <vt:lpstr>What can we do better?</vt:lpstr>
      <vt:lpstr>How can we do better?</vt:lpstr>
      <vt:lpstr>Understanding Your Student Score Report</vt:lpstr>
      <vt:lpstr>Reclassification</vt:lpstr>
      <vt:lpstr>PowerPoint Presentation</vt:lpstr>
      <vt:lpstr>How can you get involved?</vt:lpstr>
      <vt:lpstr>PowerPoint Presentation</vt:lpstr>
      <vt:lpstr>Areas of focus</vt:lpstr>
      <vt:lpstr> How We Will Get There  We are COMMITTED to your student’s achievement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</dc:title>
  <dc:creator>Buschhausen, Jill</dc:creator>
  <cp:lastModifiedBy>Buschhausen, Jill</cp:lastModifiedBy>
  <cp:revision>1</cp:revision>
  <cp:lastPrinted>2023-09-19T14:18:58Z</cp:lastPrinted>
  <dcterms:created xsi:type="dcterms:W3CDTF">2023-09-15T20:57:07Z</dcterms:created>
  <dcterms:modified xsi:type="dcterms:W3CDTF">2023-09-20T21:33:59Z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