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EAFA8-C568-41A2-B280-1AA0E08165B5}" v="450" dt="2022-08-10T15:08:57.240"/>
    <p1510:client id="{994B5973-E395-59E4-8734-67292CBEC28E}" v="381" dt="2022-08-26T16:35:24.194"/>
    <p1510:client id="{9A6A37C9-469A-8C37-D487-5D3BD74FCFDA}" v="395" dt="2023-08-24T14:52:58.060"/>
    <p1510:client id="{F0EB52B4-6D79-51B0-A9BF-1716586B5FC5}" v="29" dt="2022-08-10T15:10:19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72" y="-40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tnam, Jonathan" userId="S::jputnam@murrieta.k12.ca.us::86f966af-3785-4047-b7eb-eef21111e32d" providerId="AD" clId="Web-{994B5973-E395-59E4-8734-67292CBEC28E}"/>
    <pc:docChg chg="addSld delSld modSld">
      <pc:chgData name="Putnam, Jonathan" userId="S::jputnam@murrieta.k12.ca.us::86f966af-3785-4047-b7eb-eef21111e32d" providerId="AD" clId="Web-{994B5973-E395-59E4-8734-67292CBEC28E}" dt="2022-08-26T16:35:22.616" v="230" actId="20577"/>
      <pc:docMkLst>
        <pc:docMk/>
      </pc:docMkLst>
      <pc:sldChg chg="modSp">
        <pc:chgData name="Putnam, Jonathan" userId="S::jputnam@murrieta.k12.ca.us::86f966af-3785-4047-b7eb-eef21111e32d" providerId="AD" clId="Web-{994B5973-E395-59E4-8734-67292CBEC28E}" dt="2022-08-26T16:35:01.333" v="225" actId="20577"/>
        <pc:sldMkLst>
          <pc:docMk/>
          <pc:sldMk cId="553726541" sldId="256"/>
        </pc:sldMkLst>
        <pc:spChg chg="mod">
          <ac:chgData name="Putnam, Jonathan" userId="S::jputnam@murrieta.k12.ca.us::86f966af-3785-4047-b7eb-eef21111e32d" providerId="AD" clId="Web-{994B5973-E395-59E4-8734-67292CBEC28E}" dt="2022-08-26T16:35:01.333" v="225" actId="20577"/>
          <ac:spMkLst>
            <pc:docMk/>
            <pc:sldMk cId="553726541" sldId="256"/>
            <ac:spMk id="2" creationId="{9FB28281-3783-403A-B1AB-0182A003DFE3}"/>
          </ac:spMkLst>
        </pc:spChg>
      </pc:sldChg>
      <pc:sldChg chg="modSp">
        <pc:chgData name="Putnam, Jonathan" userId="S::jputnam@murrieta.k12.ca.us::86f966af-3785-4047-b7eb-eef21111e32d" providerId="AD" clId="Web-{994B5973-E395-59E4-8734-67292CBEC28E}" dt="2022-08-26T16:35:14.162" v="229" actId="20577"/>
        <pc:sldMkLst>
          <pc:docMk/>
          <pc:sldMk cId="2980197941" sldId="258"/>
        </pc:sldMkLst>
        <pc:spChg chg="mod">
          <ac:chgData name="Putnam, Jonathan" userId="S::jputnam@murrieta.k12.ca.us::86f966af-3785-4047-b7eb-eef21111e32d" providerId="AD" clId="Web-{994B5973-E395-59E4-8734-67292CBEC28E}" dt="2022-08-26T16:35:14.162" v="229" actId="20577"/>
          <ac:spMkLst>
            <pc:docMk/>
            <pc:sldMk cId="2980197941" sldId="258"/>
            <ac:spMk id="3" creationId="{644E927E-0900-BDEE-5B3C-9725106B4D51}"/>
          </ac:spMkLst>
        </pc:spChg>
      </pc:sldChg>
      <pc:sldChg chg="addSp modSp">
        <pc:chgData name="Putnam, Jonathan" userId="S::jputnam@murrieta.k12.ca.us::86f966af-3785-4047-b7eb-eef21111e32d" providerId="AD" clId="Web-{994B5973-E395-59E4-8734-67292CBEC28E}" dt="2022-08-26T16:35:22.616" v="230" actId="20577"/>
        <pc:sldMkLst>
          <pc:docMk/>
          <pc:sldMk cId="4124144137" sldId="259"/>
        </pc:sldMkLst>
        <pc:spChg chg="mod">
          <ac:chgData name="Putnam, Jonathan" userId="S::jputnam@murrieta.k12.ca.us::86f966af-3785-4047-b7eb-eef21111e32d" providerId="AD" clId="Web-{994B5973-E395-59E4-8734-67292CBEC28E}" dt="2022-08-24T19:18:37.281" v="7" actId="20577"/>
          <ac:spMkLst>
            <pc:docMk/>
            <pc:sldMk cId="4124144137" sldId="259"/>
            <ac:spMk id="2" creationId="{E5E629E8-3AEB-651D-AAFC-B6DE18067FBA}"/>
          </ac:spMkLst>
        </pc:spChg>
        <pc:spChg chg="mod">
          <ac:chgData name="Putnam, Jonathan" userId="S::jputnam@murrieta.k12.ca.us::86f966af-3785-4047-b7eb-eef21111e32d" providerId="AD" clId="Web-{994B5973-E395-59E4-8734-67292CBEC28E}" dt="2022-08-24T19:18:24.217" v="1" actId="20577"/>
          <ac:spMkLst>
            <pc:docMk/>
            <pc:sldMk cId="4124144137" sldId="259"/>
            <ac:spMk id="3" creationId="{55D447EE-F530-F0D2-C4DC-45F3E506AA4B}"/>
          </ac:spMkLst>
        </pc:spChg>
        <pc:spChg chg="add mod">
          <ac:chgData name="Putnam, Jonathan" userId="S::jputnam@murrieta.k12.ca.us::86f966af-3785-4047-b7eb-eef21111e32d" providerId="AD" clId="Web-{994B5973-E395-59E4-8734-67292CBEC28E}" dt="2022-08-26T16:35:22.616" v="230" actId="20577"/>
          <ac:spMkLst>
            <pc:docMk/>
            <pc:sldMk cId="4124144137" sldId="259"/>
            <ac:spMk id="4" creationId="{08B2D5AC-59DB-9453-B04B-18F2853C5F16}"/>
          </ac:spMkLst>
        </pc:spChg>
      </pc:sldChg>
      <pc:sldChg chg="addSp modSp del">
        <pc:chgData name="Putnam, Jonathan" userId="S::jputnam@murrieta.k12.ca.us::86f966af-3785-4047-b7eb-eef21111e32d" providerId="AD" clId="Web-{994B5973-E395-59E4-8734-67292CBEC28E}" dt="2022-08-26T16:34:16.158" v="214"/>
        <pc:sldMkLst>
          <pc:docMk/>
          <pc:sldMk cId="686792158" sldId="260"/>
        </pc:sldMkLst>
        <pc:spChg chg="mod">
          <ac:chgData name="Putnam, Jonathan" userId="S::jputnam@murrieta.k12.ca.us::86f966af-3785-4047-b7eb-eef21111e32d" providerId="AD" clId="Web-{994B5973-E395-59E4-8734-67292CBEC28E}" dt="2022-08-24T19:18:49.344" v="12" actId="20577"/>
          <ac:spMkLst>
            <pc:docMk/>
            <pc:sldMk cId="686792158" sldId="260"/>
            <ac:spMk id="2" creationId="{1EB51E84-398D-EA8D-5CA7-64CEB280C025}"/>
          </ac:spMkLst>
        </pc:spChg>
        <pc:spChg chg="mod">
          <ac:chgData name="Putnam, Jonathan" userId="S::jputnam@murrieta.k12.ca.us::86f966af-3785-4047-b7eb-eef21111e32d" providerId="AD" clId="Web-{994B5973-E395-59E4-8734-67292CBEC28E}" dt="2022-08-24T19:18:52.719" v="13" actId="20577"/>
          <ac:spMkLst>
            <pc:docMk/>
            <pc:sldMk cId="686792158" sldId="260"/>
            <ac:spMk id="3" creationId="{59A6456F-BE48-EA68-E1CB-49D48B96A0F6}"/>
          </ac:spMkLst>
        </pc:spChg>
        <pc:spChg chg="add mod">
          <ac:chgData name="Putnam, Jonathan" userId="S::jputnam@murrieta.k12.ca.us::86f966af-3785-4047-b7eb-eef21111e32d" providerId="AD" clId="Web-{994B5973-E395-59E4-8734-67292CBEC28E}" dt="2022-08-26T16:33:58.110" v="212" actId="14100"/>
          <ac:spMkLst>
            <pc:docMk/>
            <pc:sldMk cId="686792158" sldId="260"/>
            <ac:spMk id="4" creationId="{B14643B0-10B8-913B-5E21-4CD92220991B}"/>
          </ac:spMkLst>
        </pc:spChg>
      </pc:sldChg>
      <pc:sldChg chg="modSp del">
        <pc:chgData name="Putnam, Jonathan" userId="S::jputnam@murrieta.k12.ca.us::86f966af-3785-4047-b7eb-eef21111e32d" providerId="AD" clId="Web-{994B5973-E395-59E4-8734-67292CBEC28E}" dt="2022-08-24T19:19:02.595" v="16"/>
        <pc:sldMkLst>
          <pc:docMk/>
          <pc:sldMk cId="1998091978" sldId="261"/>
        </pc:sldMkLst>
        <pc:spChg chg="mod">
          <ac:chgData name="Putnam, Jonathan" userId="S::jputnam@murrieta.k12.ca.us::86f966af-3785-4047-b7eb-eef21111e32d" providerId="AD" clId="Web-{994B5973-E395-59E4-8734-67292CBEC28E}" dt="2022-08-24T19:18:59.970" v="15" actId="20577"/>
          <ac:spMkLst>
            <pc:docMk/>
            <pc:sldMk cId="1998091978" sldId="261"/>
            <ac:spMk id="2" creationId="{BA809AA6-4DEF-8146-6267-5ED6A0318261}"/>
          </ac:spMkLst>
        </pc:spChg>
      </pc:sldChg>
      <pc:sldChg chg="del">
        <pc:chgData name="Putnam, Jonathan" userId="S::jputnam@murrieta.k12.ca.us::86f966af-3785-4047-b7eb-eef21111e32d" providerId="AD" clId="Web-{994B5973-E395-59E4-8734-67292CBEC28E}" dt="2022-08-24T19:19:21.909" v="23"/>
        <pc:sldMkLst>
          <pc:docMk/>
          <pc:sldMk cId="231731802" sldId="262"/>
        </pc:sldMkLst>
      </pc:sldChg>
      <pc:sldChg chg="del">
        <pc:chgData name="Putnam, Jonathan" userId="S::jputnam@murrieta.k12.ca.us::86f966af-3785-4047-b7eb-eef21111e32d" providerId="AD" clId="Web-{994B5973-E395-59E4-8734-67292CBEC28E}" dt="2022-08-24T19:19:22.971" v="24"/>
        <pc:sldMkLst>
          <pc:docMk/>
          <pc:sldMk cId="2267516838" sldId="263"/>
        </pc:sldMkLst>
      </pc:sldChg>
      <pc:sldChg chg="del">
        <pc:chgData name="Putnam, Jonathan" userId="S::jputnam@murrieta.k12.ca.us::86f966af-3785-4047-b7eb-eef21111e32d" providerId="AD" clId="Web-{994B5973-E395-59E4-8734-67292CBEC28E}" dt="2022-08-24T19:19:25.612" v="25"/>
        <pc:sldMkLst>
          <pc:docMk/>
          <pc:sldMk cId="1535551105" sldId="264"/>
        </pc:sldMkLst>
      </pc:sldChg>
      <pc:sldChg chg="modSp new">
        <pc:chgData name="Putnam, Jonathan" userId="S::jputnam@murrieta.k12.ca.us::86f966af-3785-4047-b7eb-eef21111e32d" providerId="AD" clId="Web-{994B5973-E395-59E4-8734-67292CBEC28E}" dt="2022-08-26T16:34:24.518" v="216" actId="20577"/>
        <pc:sldMkLst>
          <pc:docMk/>
          <pc:sldMk cId="2493858712" sldId="265"/>
        </pc:sldMkLst>
        <pc:spChg chg="mod">
          <ac:chgData name="Putnam, Jonathan" userId="S::jputnam@murrieta.k12.ca.us::86f966af-3785-4047-b7eb-eef21111e32d" providerId="AD" clId="Web-{994B5973-E395-59E4-8734-67292CBEC28E}" dt="2022-08-26T16:34:20.815" v="215" actId="20577"/>
          <ac:spMkLst>
            <pc:docMk/>
            <pc:sldMk cId="2493858712" sldId="265"/>
            <ac:spMk id="2" creationId="{A3E53C43-BBE6-1444-5466-6F85239BA3FE}"/>
          </ac:spMkLst>
        </pc:spChg>
        <pc:spChg chg="mod">
          <ac:chgData name="Putnam, Jonathan" userId="S::jputnam@murrieta.k12.ca.us::86f966af-3785-4047-b7eb-eef21111e32d" providerId="AD" clId="Web-{994B5973-E395-59E4-8734-67292CBEC28E}" dt="2022-08-26T16:34:24.518" v="216" actId="20577"/>
          <ac:spMkLst>
            <pc:docMk/>
            <pc:sldMk cId="2493858712" sldId="265"/>
            <ac:spMk id="3" creationId="{8F3032D2-7DFC-3068-122A-5634E70EA78F}"/>
          </ac:spMkLst>
        </pc:spChg>
      </pc:sldChg>
      <pc:sldChg chg="modSp add replId">
        <pc:chgData name="Putnam, Jonathan" userId="S::jputnam@murrieta.k12.ca.us::86f966af-3785-4047-b7eb-eef21111e32d" providerId="AD" clId="Web-{994B5973-E395-59E4-8734-67292CBEC28E}" dt="2022-08-26T16:34:28.393" v="217" actId="20577"/>
        <pc:sldMkLst>
          <pc:docMk/>
          <pc:sldMk cId="3301318389" sldId="266"/>
        </pc:sldMkLst>
        <pc:spChg chg="mod">
          <ac:chgData name="Putnam, Jonathan" userId="S::jputnam@murrieta.k12.ca.us::86f966af-3785-4047-b7eb-eef21111e32d" providerId="AD" clId="Web-{994B5973-E395-59E4-8734-67292CBEC28E}" dt="2022-08-26T16:34:28.393" v="217" actId="20577"/>
          <ac:spMkLst>
            <pc:docMk/>
            <pc:sldMk cId="3301318389" sldId="266"/>
            <ac:spMk id="3" creationId="{8F3032D2-7DFC-3068-122A-5634E70EA78F}"/>
          </ac:spMkLst>
        </pc:spChg>
      </pc:sldChg>
    </pc:docChg>
  </pc:docChgLst>
  <pc:docChgLst>
    <pc:chgData name="Putnam, Jonathan" userId="S::jputnam@murrieta.k12.ca.us::86f966af-3785-4047-b7eb-eef21111e32d" providerId="AD" clId="Web-{F0EB52B4-6D79-51B0-A9BF-1716586B5FC5}"/>
    <pc:docChg chg="modSld">
      <pc:chgData name="Putnam, Jonathan" userId="S::jputnam@murrieta.k12.ca.us::86f966af-3785-4047-b7eb-eef21111e32d" providerId="AD" clId="Web-{F0EB52B4-6D79-51B0-A9BF-1716586B5FC5}" dt="2022-08-10T15:10:16.965" v="28" actId="20577"/>
      <pc:docMkLst>
        <pc:docMk/>
      </pc:docMkLst>
      <pc:sldChg chg="modSp">
        <pc:chgData name="Putnam, Jonathan" userId="S::jputnam@murrieta.k12.ca.us::86f966af-3785-4047-b7eb-eef21111e32d" providerId="AD" clId="Web-{F0EB52B4-6D79-51B0-A9BF-1716586B5FC5}" dt="2022-08-10T15:10:16.965" v="28" actId="20577"/>
        <pc:sldMkLst>
          <pc:docMk/>
          <pc:sldMk cId="553726541" sldId="256"/>
        </pc:sldMkLst>
        <pc:spChg chg="mod">
          <ac:chgData name="Putnam, Jonathan" userId="S::jputnam@murrieta.k12.ca.us::86f966af-3785-4047-b7eb-eef21111e32d" providerId="AD" clId="Web-{F0EB52B4-6D79-51B0-A9BF-1716586B5FC5}" dt="2022-08-10T15:09:58.823" v="19" actId="20577"/>
          <ac:spMkLst>
            <pc:docMk/>
            <pc:sldMk cId="553726541" sldId="256"/>
            <ac:spMk id="2" creationId="{9FB28281-3783-403A-B1AB-0182A003DFE3}"/>
          </ac:spMkLst>
        </pc:spChg>
        <pc:spChg chg="mod">
          <ac:chgData name="Putnam, Jonathan" userId="S::jputnam@murrieta.k12.ca.us::86f966af-3785-4047-b7eb-eef21111e32d" providerId="AD" clId="Web-{F0EB52B4-6D79-51B0-A9BF-1716586B5FC5}" dt="2022-08-10T15:10:16.965" v="28" actId="20577"/>
          <ac:spMkLst>
            <pc:docMk/>
            <pc:sldMk cId="553726541" sldId="256"/>
            <ac:spMk id="3" creationId="{C4542EAC-8BF3-4BFD-9891-145BC49409C2}"/>
          </ac:spMkLst>
        </pc:spChg>
      </pc:sldChg>
    </pc:docChg>
  </pc:docChgLst>
  <pc:docChgLst>
    <pc:chgData name="Putnam, Jonathan" userId="S::jputnam@murrieta.k12.ca.us::86f966af-3785-4047-b7eb-eef21111e32d" providerId="AD" clId="Web-{9A6A37C9-469A-8C37-D487-5D3BD74FCFDA}"/>
    <pc:docChg chg="modSld addMainMaster delMainMaster">
      <pc:chgData name="Putnam, Jonathan" userId="S::jputnam@murrieta.k12.ca.us::86f966af-3785-4047-b7eb-eef21111e32d" providerId="AD" clId="Web-{9A6A37C9-469A-8C37-D487-5D3BD74FCFDA}" dt="2023-08-24T14:53:03.607" v="242"/>
      <pc:docMkLst>
        <pc:docMk/>
      </pc:docMkLst>
      <pc:sldChg chg="addSp delSp modSp mod setBg modClrScheme addAnim delAnim delDesignElem chgLayout">
        <pc:chgData name="Putnam, Jonathan" userId="S::jputnam@murrieta.k12.ca.us::86f966af-3785-4047-b7eb-eef21111e32d" providerId="AD" clId="Web-{9A6A37C9-469A-8C37-D487-5D3BD74FCFDA}" dt="2023-08-24T14:45:57.829" v="28"/>
        <pc:sldMkLst>
          <pc:docMk/>
          <pc:sldMk cId="553726541" sldId="256"/>
        </pc:sldMkLst>
        <pc:spChg chg="mod ord">
          <ac:chgData name="Putnam, Jonathan" userId="S::jputnam@murrieta.k12.ca.us::86f966af-3785-4047-b7eb-eef21111e32d" providerId="AD" clId="Web-{9A6A37C9-469A-8C37-D487-5D3BD74FCFDA}" dt="2023-08-24T14:45:57.829" v="28"/>
          <ac:spMkLst>
            <pc:docMk/>
            <pc:sldMk cId="553726541" sldId="256"/>
            <ac:spMk id="2" creationId="{9FB28281-3783-403A-B1AB-0182A003DFE3}"/>
          </ac:spMkLst>
        </pc:spChg>
        <pc:spChg chg="mod ord">
          <ac:chgData name="Putnam, Jonathan" userId="S::jputnam@murrieta.k12.ca.us::86f966af-3785-4047-b7eb-eef21111e32d" providerId="AD" clId="Web-{9A6A37C9-469A-8C37-D487-5D3BD74FCFDA}" dt="2023-08-24T14:45:57.829" v="28"/>
          <ac:spMkLst>
            <pc:docMk/>
            <pc:sldMk cId="553726541" sldId="256"/>
            <ac:spMk id="3" creationId="{C4542EAC-8BF3-4BFD-9891-145BC49409C2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4:42.358" v="5"/>
          <ac:spMkLst>
            <pc:docMk/>
            <pc:sldMk cId="553726541" sldId="256"/>
            <ac:spMk id="9" creationId="{3B2CA9B6-4696-4754-85E4-8CABC16C836C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4:42.358" v="5"/>
          <ac:spMkLst>
            <pc:docMk/>
            <pc:sldMk cId="553726541" sldId="256"/>
            <ac:spMk id="15" creationId="{D23277EE-B44B-4433-AC85-268C83D34214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4:42.358" v="5"/>
          <ac:spMkLst>
            <pc:docMk/>
            <pc:sldMk cId="553726541" sldId="256"/>
            <ac:spMk id="17" creationId="{96893633-2491-40F3-A8F8-3048B013B861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4:42.358" v="5"/>
          <ac:spMkLst>
            <pc:docMk/>
            <pc:sldMk cId="553726541" sldId="256"/>
            <ac:spMk id="19" creationId="{4F600BF4-BBEF-41D0-AF2D-5FE8F14089C1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4:42.358" v="5"/>
          <ac:spMkLst>
            <pc:docMk/>
            <pc:sldMk cId="553726541" sldId="256"/>
            <ac:spMk id="21" creationId="{8E3FBB69-81FC-455A-9F72-076CADABD372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5:52.922" v="27"/>
          <ac:spMkLst>
            <pc:docMk/>
            <pc:sldMk cId="553726541" sldId="256"/>
            <ac:spMk id="23" creationId="{1996F86B-8A8D-482B-AB2B-1A8EE4EF2752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5:52.922" v="27"/>
          <ac:spMkLst>
            <pc:docMk/>
            <pc:sldMk cId="553726541" sldId="256"/>
            <ac:spMk id="26" creationId="{2A06CCF8-E75B-4B55-99FB-2D76CBD12287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5:52.922" v="27"/>
          <ac:spMkLst>
            <pc:docMk/>
            <pc:sldMk cId="553726541" sldId="256"/>
            <ac:spMk id="27" creationId="{43F55E8D-2CEA-40CC-84B8-110F9CCFEC45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5:52.922" v="27"/>
          <ac:spMkLst>
            <pc:docMk/>
            <pc:sldMk cId="553726541" sldId="256"/>
            <ac:spMk id="28" creationId="{903899BD-A4C7-4D2F-B882-E373ADDBF339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45:52.922" v="27"/>
          <ac:spMkLst>
            <pc:docMk/>
            <pc:sldMk cId="553726541" sldId="256"/>
            <ac:spMk id="30" creationId="{4C7118A3-ECB4-4619-AA16-3E9684D099FC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5:57.829" v="28"/>
          <ac:spMkLst>
            <pc:docMk/>
            <pc:sldMk cId="553726541" sldId="256"/>
            <ac:spMk id="34" creationId="{8A3844E6-D96A-41C1-870D-EE39760D721D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5:57.829" v="28"/>
          <ac:spMkLst>
            <pc:docMk/>
            <pc:sldMk cId="553726541" sldId="256"/>
            <ac:spMk id="36" creationId="{F2A92315-CB5C-4EB8-992E-4AA0C5DBC604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5:57.829" v="28"/>
          <ac:spMkLst>
            <pc:docMk/>
            <pc:sldMk cId="553726541" sldId="256"/>
            <ac:spMk id="38" creationId="{79FECA57-A5E2-44A8-96B6-A95724F80063}"/>
          </ac:spMkLst>
        </pc:spChg>
        <pc:picChg chg="add del">
          <ac:chgData name="Putnam, Jonathan" userId="S::jputnam@murrieta.k12.ca.us::86f966af-3785-4047-b7eb-eef21111e32d" providerId="AD" clId="Web-{9A6A37C9-469A-8C37-D487-5D3BD74FCFDA}" dt="2023-08-24T14:44:42.358" v="5"/>
          <ac:picMkLst>
            <pc:docMk/>
            <pc:sldMk cId="553726541" sldId="256"/>
            <ac:picMk id="5" creationId="{C435880B-3156-59EC-85BE-8431591D7D0D}"/>
          </ac:picMkLst>
        </pc:picChg>
        <pc:picChg chg="add del">
          <ac:chgData name="Putnam, Jonathan" userId="S::jputnam@murrieta.k12.ca.us::86f966af-3785-4047-b7eb-eef21111e32d" providerId="AD" clId="Web-{9A6A37C9-469A-8C37-D487-5D3BD74FCFDA}" dt="2023-08-24T14:44:42.358" v="5"/>
          <ac:picMkLst>
            <pc:docMk/>
            <pc:sldMk cId="553726541" sldId="256"/>
            <ac:picMk id="11" creationId="{7A9A1B4E-BA04-49DB-A7FC-AAC824E9FE65}"/>
          </ac:picMkLst>
        </pc:picChg>
        <pc:picChg chg="add del">
          <ac:chgData name="Putnam, Jonathan" userId="S::jputnam@murrieta.k12.ca.us::86f966af-3785-4047-b7eb-eef21111e32d" providerId="AD" clId="Web-{9A6A37C9-469A-8C37-D487-5D3BD74FCFDA}" dt="2023-08-24T14:44:42.358" v="5"/>
          <ac:picMkLst>
            <pc:docMk/>
            <pc:sldMk cId="553726541" sldId="256"/>
            <ac:picMk id="13" creationId="{DEB81022-BC5D-4044-B798-FA0517B46B8C}"/>
          </ac:picMkLst>
        </pc:picChg>
        <pc:picChg chg="add del">
          <ac:chgData name="Putnam, Jonathan" userId="S::jputnam@murrieta.k12.ca.us::86f966af-3785-4047-b7eb-eef21111e32d" providerId="AD" clId="Web-{9A6A37C9-469A-8C37-D487-5D3BD74FCFDA}" dt="2023-08-24T14:45:52.922" v="27"/>
          <ac:picMkLst>
            <pc:docMk/>
            <pc:sldMk cId="553726541" sldId="256"/>
            <ac:picMk id="24" creationId="{BF7B2BC4-6DAA-43BB-BBF8-74F594318587}"/>
          </ac:picMkLst>
        </pc:picChg>
        <pc:picChg chg="add del">
          <ac:chgData name="Putnam, Jonathan" userId="S::jputnam@murrieta.k12.ca.us::86f966af-3785-4047-b7eb-eef21111e32d" providerId="AD" clId="Web-{9A6A37C9-469A-8C37-D487-5D3BD74FCFDA}" dt="2023-08-24T14:45:52.922" v="27"/>
          <ac:picMkLst>
            <pc:docMk/>
            <pc:sldMk cId="553726541" sldId="256"/>
            <ac:picMk id="25" creationId="{1E9DBD7B-6F32-47F1-9654-A2CB59691DC7}"/>
          </ac:picMkLst>
        </pc:picChg>
        <pc:picChg chg="add mod ord">
          <ac:chgData name="Putnam, Jonathan" userId="S::jputnam@murrieta.k12.ca.us::86f966af-3785-4047-b7eb-eef21111e32d" providerId="AD" clId="Web-{9A6A37C9-469A-8C37-D487-5D3BD74FCFDA}" dt="2023-08-24T14:45:57.829" v="28"/>
          <ac:picMkLst>
            <pc:docMk/>
            <pc:sldMk cId="553726541" sldId="256"/>
            <ac:picMk id="29" creationId="{B9296674-6565-286D-2D11-9A89ABD751EB}"/>
          </ac:picMkLst>
        </pc:picChg>
        <pc:cxnChg chg="add">
          <ac:chgData name="Putnam, Jonathan" userId="S::jputnam@murrieta.k12.ca.us::86f966af-3785-4047-b7eb-eef21111e32d" providerId="AD" clId="Web-{9A6A37C9-469A-8C37-D487-5D3BD74FCFDA}" dt="2023-08-24T14:45:57.829" v="28"/>
          <ac:cxnSpMkLst>
            <pc:docMk/>
            <pc:sldMk cId="553726541" sldId="256"/>
            <ac:cxnSpMk id="40" creationId="{BD4DE04D-ED96-4A1A-AA20-E4BBEECBFCFF}"/>
          </ac:cxnSpMkLst>
        </pc:cxnChg>
        <pc:cxnChg chg="add">
          <ac:chgData name="Putnam, Jonathan" userId="S::jputnam@murrieta.k12.ca.us::86f966af-3785-4047-b7eb-eef21111e32d" providerId="AD" clId="Web-{9A6A37C9-469A-8C37-D487-5D3BD74FCFDA}" dt="2023-08-24T14:45:57.829" v="28"/>
          <ac:cxnSpMkLst>
            <pc:docMk/>
            <pc:sldMk cId="553726541" sldId="256"/>
            <ac:cxnSpMk id="42" creationId="{F6D8CE3E-8596-4FB7-A9A6-0B18C146B9F6}"/>
          </ac:cxnSpMkLst>
        </pc:cxnChg>
        <pc:cxnChg chg="add">
          <ac:chgData name="Putnam, Jonathan" userId="S::jputnam@murrieta.k12.ca.us::86f966af-3785-4047-b7eb-eef21111e32d" providerId="AD" clId="Web-{9A6A37C9-469A-8C37-D487-5D3BD74FCFDA}" dt="2023-08-24T14:45:57.829" v="28"/>
          <ac:cxnSpMkLst>
            <pc:docMk/>
            <pc:sldMk cId="553726541" sldId="256"/>
            <ac:cxnSpMk id="44" creationId="{3D78D154-D736-4782-853A-1EC344B8E8B6}"/>
          </ac:cxnSpMkLst>
        </pc:cxnChg>
      </pc:sldChg>
      <pc:sldChg chg="addSp delSp modSp mod setBg modClrScheme chgLayout">
        <pc:chgData name="Putnam, Jonathan" userId="S::jputnam@murrieta.k12.ca.us::86f966af-3785-4047-b7eb-eef21111e32d" providerId="AD" clId="Web-{9A6A37C9-469A-8C37-D487-5D3BD74FCFDA}" dt="2023-08-24T14:53:03.607" v="242"/>
        <pc:sldMkLst>
          <pc:docMk/>
          <pc:sldMk cId="425167825" sldId="257"/>
        </pc:sldMkLst>
        <pc:spChg chg="mod ord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2" creationId="{F6DF3315-9D9E-84F4-FE8C-9F12B2047AE2}"/>
          </ac:spMkLst>
        </pc:spChg>
        <pc:spChg chg="mod ord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3" creationId="{7016254E-E4AB-7BBE-1413-1FA78AA06952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9" creationId="{B4E3C025-1190-490D-A7E8-FBB16A2CAA49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11" creationId="{73106E57-42AD-4803-8DA8-AA87F53BC71F}"/>
          </ac:spMkLst>
        </pc:spChg>
        <pc:spChg chg="add del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13" creationId="{A668FB66-7DA2-4943-B38E-6DE102F09183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18" creationId="{E7466779-CC72-4765-90DC-60D672C67F4B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20" creationId="{D4CC21CB-C801-4F0F-9D0C-F0DC56B414A4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3:03.607" v="242"/>
          <ac:spMkLst>
            <pc:docMk/>
            <pc:sldMk cId="425167825" sldId="257"/>
            <ac:spMk id="22" creationId="{01F54991-4556-4CD5-8883-CB801924BCBA}"/>
          </ac:spMkLst>
        </pc:spChg>
        <pc:picChg chg="mod">
          <ac:chgData name="Putnam, Jonathan" userId="S::jputnam@murrieta.k12.ca.us::86f966af-3785-4047-b7eb-eef21111e32d" providerId="AD" clId="Web-{9A6A37C9-469A-8C37-D487-5D3BD74FCFDA}" dt="2023-08-24T14:53:03.607" v="242"/>
          <ac:picMkLst>
            <pc:docMk/>
            <pc:sldMk cId="425167825" sldId="257"/>
            <ac:picMk id="4" creationId="{75B611A4-6D56-CFDB-A829-434505F0DEDB}"/>
          </ac:picMkLst>
        </pc:picChg>
        <pc:picChg chg="add mod">
          <ac:chgData name="Putnam, Jonathan" userId="S::jputnam@murrieta.k12.ca.us::86f966af-3785-4047-b7eb-eef21111e32d" providerId="AD" clId="Web-{9A6A37C9-469A-8C37-D487-5D3BD74FCFDA}" dt="2023-08-24T14:53:03.607" v="242"/>
          <ac:picMkLst>
            <pc:docMk/>
            <pc:sldMk cId="425167825" sldId="257"/>
            <ac:picMk id="5" creationId="{B4F96972-A2C5-F2B8-0389-99A74192B566}"/>
          </ac:picMkLst>
        </pc:picChg>
        <pc:picChg chg="add mod ord">
          <ac:chgData name="Putnam, Jonathan" userId="S::jputnam@murrieta.k12.ca.us::86f966af-3785-4047-b7eb-eef21111e32d" providerId="AD" clId="Web-{9A6A37C9-469A-8C37-D487-5D3BD74FCFDA}" dt="2023-08-24T14:53:03.607" v="242"/>
          <ac:picMkLst>
            <pc:docMk/>
            <pc:sldMk cId="425167825" sldId="257"/>
            <ac:picMk id="6" creationId="{65868DBA-B7BF-A2B4-1A7F-D711D75CBACA}"/>
          </ac:picMkLst>
        </pc:picChg>
        <pc:picChg chg="add mod">
          <ac:chgData name="Putnam, Jonathan" userId="S::jputnam@murrieta.k12.ca.us::86f966af-3785-4047-b7eb-eef21111e32d" providerId="AD" clId="Web-{9A6A37C9-469A-8C37-D487-5D3BD74FCFDA}" dt="2023-08-24T14:53:03.607" v="242"/>
          <ac:picMkLst>
            <pc:docMk/>
            <pc:sldMk cId="425167825" sldId="257"/>
            <ac:picMk id="7" creationId="{9B2BFFCD-62D6-A106-05E0-7E2171373AD0}"/>
          </ac:picMkLst>
        </pc:picChg>
      </pc:sldChg>
      <pc:sldChg chg="addSp delSp modSp mod setBg modClrScheme chgLayout">
        <pc:chgData name="Putnam, Jonathan" userId="S::jputnam@murrieta.k12.ca.us::86f966af-3785-4047-b7eb-eef21111e32d" providerId="AD" clId="Web-{9A6A37C9-469A-8C37-D487-5D3BD74FCFDA}" dt="2023-08-24T14:46:25.876" v="30"/>
        <pc:sldMkLst>
          <pc:docMk/>
          <pc:sldMk cId="2980197941" sldId="258"/>
        </pc:sldMkLst>
        <pc:spChg chg="mod ord">
          <ac:chgData name="Putnam, Jonathan" userId="S::jputnam@murrieta.k12.ca.us::86f966af-3785-4047-b7eb-eef21111e32d" providerId="AD" clId="Web-{9A6A37C9-469A-8C37-D487-5D3BD74FCFDA}" dt="2023-08-24T14:46:25.876" v="30"/>
          <ac:spMkLst>
            <pc:docMk/>
            <pc:sldMk cId="2980197941" sldId="258"/>
            <ac:spMk id="2" creationId="{C6D155CC-D48D-986E-9653-46B65DA8F5BB}"/>
          </ac:spMkLst>
        </pc:spChg>
        <pc:spChg chg="del mod ord">
          <ac:chgData name="Putnam, Jonathan" userId="S::jputnam@murrieta.k12.ca.us::86f966af-3785-4047-b7eb-eef21111e32d" providerId="AD" clId="Web-{9A6A37C9-469A-8C37-D487-5D3BD74FCFDA}" dt="2023-08-24T14:46:25.876" v="30"/>
          <ac:spMkLst>
            <pc:docMk/>
            <pc:sldMk cId="2980197941" sldId="258"/>
            <ac:spMk id="3" creationId="{644E927E-0900-BDEE-5B3C-9725106B4D51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6:25.876" v="30"/>
          <ac:spMkLst>
            <pc:docMk/>
            <pc:sldMk cId="2980197941" sldId="258"/>
            <ac:spMk id="9" creationId="{7455F7F3-3A58-4BBB-95C7-CF706F9FFA10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6:25.876" v="30"/>
          <ac:spMkLst>
            <pc:docMk/>
            <pc:sldMk cId="2980197941" sldId="258"/>
            <ac:spMk id="11" creationId="{3AE3D314-6F93-4D91-8C0F-E92657F465C6}"/>
          </ac:spMkLst>
        </pc:spChg>
        <pc:graphicFrameChg chg="add">
          <ac:chgData name="Putnam, Jonathan" userId="S::jputnam@murrieta.k12.ca.us::86f966af-3785-4047-b7eb-eef21111e32d" providerId="AD" clId="Web-{9A6A37C9-469A-8C37-D487-5D3BD74FCFDA}" dt="2023-08-24T14:46:25.876" v="30"/>
          <ac:graphicFrameMkLst>
            <pc:docMk/>
            <pc:sldMk cId="2980197941" sldId="258"/>
            <ac:graphicFrameMk id="5" creationId="{AA9476A8-1832-B5FA-F4DF-2DE9280B271D}"/>
          </ac:graphicFrameMkLst>
        </pc:graphicFrameChg>
      </pc:sldChg>
      <pc:sldChg chg="addSp delSp modSp mod setBg modClrScheme chgLayout">
        <pc:chgData name="Putnam, Jonathan" userId="S::jputnam@murrieta.k12.ca.us::86f966af-3785-4047-b7eb-eef21111e32d" providerId="AD" clId="Web-{9A6A37C9-469A-8C37-D487-5D3BD74FCFDA}" dt="2023-08-24T14:50:54.447" v="233" actId="1076"/>
        <pc:sldMkLst>
          <pc:docMk/>
          <pc:sldMk cId="4124144137" sldId="259"/>
        </pc:sldMkLst>
        <pc:spChg chg="mod ord">
          <ac:chgData name="Putnam, Jonathan" userId="S::jputnam@murrieta.k12.ca.us::86f966af-3785-4047-b7eb-eef21111e32d" providerId="AD" clId="Web-{9A6A37C9-469A-8C37-D487-5D3BD74FCFDA}" dt="2023-08-24T14:49:22.288" v="223" actId="20577"/>
          <ac:spMkLst>
            <pc:docMk/>
            <pc:sldMk cId="4124144137" sldId="259"/>
            <ac:spMk id="2" creationId="{E5E629E8-3AEB-651D-AAFC-B6DE18067FBA}"/>
          </ac:spMkLst>
        </pc:spChg>
        <pc:spChg chg="mod or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3" creationId="{55D447EE-F530-F0D2-C4DC-45F3E506AA4B}"/>
          </ac:spMkLst>
        </pc:spChg>
        <pc:spChg chg="del mod">
          <ac:chgData name="Putnam, Jonathan" userId="S::jputnam@murrieta.k12.ca.us::86f966af-3785-4047-b7eb-eef21111e32d" providerId="AD" clId="Web-{9A6A37C9-469A-8C37-D487-5D3BD74FCFDA}" dt="2023-08-24T14:50:44.244" v="232"/>
          <ac:spMkLst>
            <pc:docMk/>
            <pc:sldMk cId="4124144137" sldId="259"/>
            <ac:spMk id="4" creationId="{08B2D5AC-59DB-9453-B04B-18F2853C5F16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10" creationId="{BD7A9026-87C9-4F44-9EC3-75AA7E6FB8D2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12" creationId="{39D4A564-D451-4CDB-971B-95F3B044C6A3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14" creationId="{C7CB884E-F589-488F-ADF5-77FF20080A2C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16" creationId="{11603A8D-1B1C-4538-9FE9-374B8FD5550B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09.600" v="220"/>
          <ac:spMkLst>
            <pc:docMk/>
            <pc:sldMk cId="4124144137" sldId="259"/>
            <ac:spMk id="18" creationId="{69BE86D1-7317-478F-819B-8779B075C234}"/>
          </ac:spMkLst>
        </pc:spChg>
        <pc:graphicFrameChg chg="add mod">
          <ac:chgData name="Putnam, Jonathan" userId="S::jputnam@murrieta.k12.ca.us::86f966af-3785-4047-b7eb-eef21111e32d" providerId="AD" clId="Web-{9A6A37C9-469A-8C37-D487-5D3BD74FCFDA}" dt="2023-08-24T14:50:54.447" v="233" actId="1076"/>
          <ac:graphicFrameMkLst>
            <pc:docMk/>
            <pc:sldMk cId="4124144137" sldId="259"/>
            <ac:graphicFrameMk id="6" creationId="{5FFF7135-332C-5643-0B97-17D95E7B89DB}"/>
          </ac:graphicFrameMkLst>
        </pc:graphicFrameChg>
      </pc:sldChg>
      <pc:sldChg chg="addSp modSp mod setBg modClrScheme chgLayout">
        <pc:chgData name="Putnam, Jonathan" userId="S::jputnam@murrieta.k12.ca.us::86f966af-3785-4047-b7eb-eef21111e32d" providerId="AD" clId="Web-{9A6A37C9-469A-8C37-D487-5D3BD74FCFDA}" dt="2023-08-24T14:49:45.132" v="228"/>
        <pc:sldMkLst>
          <pc:docMk/>
          <pc:sldMk cId="2493858712" sldId="265"/>
        </pc:sldMkLst>
        <pc:spChg chg="mod or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2" creationId="{A3E53C43-BBE6-1444-5466-6F85239BA3FE}"/>
          </ac:spMkLst>
        </pc:spChg>
        <pc:spChg chg="mod or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3" creationId="{8F3032D2-7DFC-3068-122A-5634E70EA78F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8" creationId="{A009E310-C7C2-4F23-B466-4417C8ED3B99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10" creationId="{51A4F4A1-146B-4D29-852A-F60996679785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12" creationId="{A4C31FF5-F97E-4082-BFC5-A880DB9F3F00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49:45.132" v="228"/>
          <ac:spMkLst>
            <pc:docMk/>
            <pc:sldMk cId="2493858712" sldId="265"/>
            <ac:spMk id="14" creationId="{6015B4CE-42DE-4E9B-B800-B5B8142E6FCB}"/>
          </ac:spMkLst>
        </pc:spChg>
      </pc:sldChg>
      <pc:sldChg chg="addSp delSp modSp mod setBg modClrScheme chgLayout">
        <pc:chgData name="Putnam, Jonathan" userId="S::jputnam@murrieta.k12.ca.us::86f966af-3785-4047-b7eb-eef21111e32d" providerId="AD" clId="Web-{9A6A37C9-469A-8C37-D487-5D3BD74FCFDA}" dt="2023-08-24T14:50:07.414" v="229"/>
        <pc:sldMkLst>
          <pc:docMk/>
          <pc:sldMk cId="3301318389" sldId="266"/>
        </pc:sldMkLst>
        <pc:spChg chg="mod or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2" creationId="{A3E53C43-BBE6-1444-5466-6F85239BA3FE}"/>
          </ac:spMkLst>
        </pc:spChg>
        <pc:spChg chg="del mod or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3" creationId="{8F3032D2-7DFC-3068-122A-5634E70EA78F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9" creationId="{BD7A9026-87C9-4F44-9EC3-75AA7E6FB8D2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11" creationId="{39D4A564-D451-4CDB-971B-95F3B044C6A3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13" creationId="{C7CB884E-F589-488F-ADF5-77FF20080A2C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15" creationId="{11603A8D-1B1C-4538-9FE9-374B8FD5550B}"/>
          </ac:spMkLst>
        </pc:spChg>
        <pc:spChg chg="add">
          <ac:chgData name="Putnam, Jonathan" userId="S::jputnam@murrieta.k12.ca.us::86f966af-3785-4047-b7eb-eef21111e32d" providerId="AD" clId="Web-{9A6A37C9-469A-8C37-D487-5D3BD74FCFDA}" dt="2023-08-24T14:50:07.414" v="229"/>
          <ac:spMkLst>
            <pc:docMk/>
            <pc:sldMk cId="3301318389" sldId="266"/>
            <ac:spMk id="17" creationId="{69BE86D1-7317-478F-819B-8779B075C234}"/>
          </ac:spMkLst>
        </pc:spChg>
        <pc:graphicFrameChg chg="add">
          <ac:chgData name="Putnam, Jonathan" userId="S::jputnam@murrieta.k12.ca.us::86f966af-3785-4047-b7eb-eef21111e32d" providerId="AD" clId="Web-{9A6A37C9-469A-8C37-D487-5D3BD74FCFDA}" dt="2023-08-24T14:50:07.414" v="229"/>
          <ac:graphicFrameMkLst>
            <pc:docMk/>
            <pc:sldMk cId="3301318389" sldId="266"/>
            <ac:graphicFrameMk id="5" creationId="{923A79F3-B649-497F-AC47-ECA50D19E6FD}"/>
          </ac:graphicFrameMkLst>
        </pc:graphicFrameChg>
      </pc:sldChg>
      <pc:sldMasterChg chg="del delSldLayout">
        <pc:chgData name="Putnam, Jonathan" userId="S::jputnam@murrieta.k12.ca.us::86f966af-3785-4047-b7eb-eef21111e32d" providerId="AD" clId="Web-{9A6A37C9-469A-8C37-D487-5D3BD74FCFDA}" dt="2023-08-24T14:45:52.922" v="27"/>
        <pc:sldMasterMkLst>
          <pc:docMk/>
          <pc:sldMasterMk cId="2371758177" sldId="2147483660"/>
        </pc:sldMasterMkLst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3129878285" sldId="2147483661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572029412" sldId="2147483662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3636461385" sldId="2147483663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3626050071" sldId="2147483664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4223613637" sldId="2147483665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986665687" sldId="2147483666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2924672457" sldId="2147483667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1650365514" sldId="2147483668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746702124" sldId="2147483669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61784523" sldId="2147483670"/>
          </pc:sldLayoutMkLst>
        </pc:sldLayoutChg>
        <pc:sldLayoutChg chg="del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2371758177" sldId="2147483660"/>
            <pc:sldLayoutMk cId="1164236222" sldId="2147483671"/>
          </pc:sldLayoutMkLst>
        </pc:sldLayoutChg>
      </pc:sldMasterChg>
      <pc:sldMasterChg chg="add addSldLayout modSldLayout">
        <pc:chgData name="Putnam, Jonathan" userId="S::jputnam@murrieta.k12.ca.us::86f966af-3785-4047-b7eb-eef21111e32d" providerId="AD" clId="Web-{9A6A37C9-469A-8C37-D487-5D3BD74FCFDA}" dt="2023-08-24T14:45:52.922" v="27"/>
        <pc:sldMasterMkLst>
          <pc:docMk/>
          <pc:sldMasterMk cId="1509169882" sldId="2147483672"/>
        </pc:sldMasterMkLst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3193068350" sldId="2147483673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873923367" sldId="2147483674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1872159883" sldId="2147483675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64760449" sldId="2147483676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588172235" sldId="2147483677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1094537030" sldId="2147483678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3195511283" sldId="2147483679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1462419373" sldId="2147483680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2041958151" sldId="2147483681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2450431354" sldId="2147483682"/>
          </pc:sldLayoutMkLst>
        </pc:sldLayoutChg>
        <pc:sldLayoutChg chg="add mod replId">
          <pc:chgData name="Putnam, Jonathan" userId="S::jputnam@murrieta.k12.ca.us::86f966af-3785-4047-b7eb-eef21111e32d" providerId="AD" clId="Web-{9A6A37C9-469A-8C37-D487-5D3BD74FCFDA}" dt="2023-08-24T14:45:52.922" v="27"/>
          <pc:sldLayoutMkLst>
            <pc:docMk/>
            <pc:sldMasterMk cId="1509169882" sldId="2147483672"/>
            <pc:sldLayoutMk cId="3387503530" sldId="2147483683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hyperlink" Target="mailto:jputnam@murrieta.k12.ca.us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jputnam@murrieta.k12.ca.us" TargetMode="External"/><Relationship Id="rId7" Type="http://schemas.openxmlformats.org/officeDocument/2006/relationships/image" Target="../media/image13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03066-B561-4CB6-BF1C-2944EE66418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25F90D5-750F-4D8B-BED2-82E9863A61CE}">
      <dgm:prSet/>
      <dgm:spPr/>
      <dgm:t>
        <a:bodyPr/>
        <a:lstStyle/>
        <a:p>
          <a:r>
            <a:rPr lang="en-US"/>
            <a:t>Email: </a:t>
          </a:r>
          <a:r>
            <a:rPr lang="en-US">
              <a:hlinkClick xmlns:r="http://schemas.openxmlformats.org/officeDocument/2006/relationships" r:id="rId1"/>
            </a:rPr>
            <a:t>jputnam@murrieta.k12.ca.us</a:t>
          </a:r>
          <a:endParaRPr lang="en-US"/>
        </a:p>
      </dgm:t>
    </dgm:pt>
    <dgm:pt modelId="{CCB53DAE-810F-4898-AF30-D0AD78A70C1A}" type="parTrans" cxnId="{D3D989A3-B445-4B42-89D8-29FA300DC291}">
      <dgm:prSet/>
      <dgm:spPr/>
      <dgm:t>
        <a:bodyPr/>
        <a:lstStyle/>
        <a:p>
          <a:endParaRPr lang="en-US"/>
        </a:p>
      </dgm:t>
    </dgm:pt>
    <dgm:pt modelId="{8F7ED623-3ED7-433C-9C86-06BEDA494531}" type="sibTrans" cxnId="{D3D989A3-B445-4B42-89D8-29FA300DC291}">
      <dgm:prSet/>
      <dgm:spPr/>
      <dgm:t>
        <a:bodyPr/>
        <a:lstStyle/>
        <a:p>
          <a:endParaRPr lang="en-US"/>
        </a:p>
      </dgm:t>
    </dgm:pt>
    <dgm:pt modelId="{1E3317D8-5F3D-40EE-B089-64E68377810B}">
      <dgm:prSet/>
      <dgm:spPr/>
      <dgm:t>
        <a:bodyPr/>
        <a:lstStyle/>
        <a:p>
          <a:r>
            <a:rPr lang="en-US"/>
            <a:t>Phone: 951-894-5750 Ext.6582</a:t>
          </a:r>
        </a:p>
      </dgm:t>
    </dgm:pt>
    <dgm:pt modelId="{62AB90B6-A2FB-4A41-9D89-97167F917AC7}" type="parTrans" cxnId="{74A89DB4-60E4-4D1B-88EF-3FD8F79609A4}">
      <dgm:prSet/>
      <dgm:spPr/>
      <dgm:t>
        <a:bodyPr/>
        <a:lstStyle/>
        <a:p>
          <a:endParaRPr lang="en-US"/>
        </a:p>
      </dgm:t>
    </dgm:pt>
    <dgm:pt modelId="{B2D7DB3E-53D3-4199-97D2-35C8E9200F4B}" type="sibTrans" cxnId="{74A89DB4-60E4-4D1B-88EF-3FD8F79609A4}">
      <dgm:prSet/>
      <dgm:spPr/>
      <dgm:t>
        <a:bodyPr/>
        <a:lstStyle/>
        <a:p>
          <a:endParaRPr lang="en-US"/>
        </a:p>
      </dgm:t>
    </dgm:pt>
    <dgm:pt modelId="{CC1F9DBB-DDD4-464D-A479-35C4EDF0BDB7}">
      <dgm:prSet/>
      <dgm:spPr/>
      <dgm:t>
        <a:bodyPr/>
        <a:lstStyle/>
        <a:p>
          <a:r>
            <a:rPr lang="en-US"/>
            <a:t>Contact through Aeries Via ParentSquare or Canvas</a:t>
          </a:r>
        </a:p>
      </dgm:t>
    </dgm:pt>
    <dgm:pt modelId="{B78709CD-73D2-49A4-B70A-1841213EF8C9}" type="parTrans" cxnId="{BEE26554-A7D2-4FDB-A51F-95A16915A35C}">
      <dgm:prSet/>
      <dgm:spPr/>
      <dgm:t>
        <a:bodyPr/>
        <a:lstStyle/>
        <a:p>
          <a:endParaRPr lang="en-US"/>
        </a:p>
      </dgm:t>
    </dgm:pt>
    <dgm:pt modelId="{26C45315-A722-49F7-BD27-EABC00A32363}" type="sibTrans" cxnId="{BEE26554-A7D2-4FDB-A51F-95A16915A35C}">
      <dgm:prSet/>
      <dgm:spPr/>
      <dgm:t>
        <a:bodyPr/>
        <a:lstStyle/>
        <a:p>
          <a:endParaRPr lang="en-US"/>
        </a:p>
      </dgm:t>
    </dgm:pt>
    <dgm:pt modelId="{F5731E4F-F7BA-48D8-8B92-642EEACD8933}" type="pres">
      <dgm:prSet presAssocID="{61203066-B561-4CB6-BF1C-2944EE66418F}" presName="root" presStyleCnt="0">
        <dgm:presLayoutVars>
          <dgm:dir/>
          <dgm:resizeHandles val="exact"/>
        </dgm:presLayoutVars>
      </dgm:prSet>
      <dgm:spPr/>
    </dgm:pt>
    <dgm:pt modelId="{29A1B474-AEA3-4155-983D-4F874CCB476E}" type="pres">
      <dgm:prSet presAssocID="{425F90D5-750F-4D8B-BED2-82E9863A61CE}" presName="compNode" presStyleCnt="0"/>
      <dgm:spPr/>
    </dgm:pt>
    <dgm:pt modelId="{A8A22D16-B623-460D-90F7-F9B8CAC6EE8E}" type="pres">
      <dgm:prSet presAssocID="{425F90D5-750F-4D8B-BED2-82E9863A61C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nd"/>
        </a:ext>
      </dgm:extLst>
    </dgm:pt>
    <dgm:pt modelId="{3C26C14A-1387-4467-BDC6-ECCF4CF841D9}" type="pres">
      <dgm:prSet presAssocID="{425F90D5-750F-4D8B-BED2-82E9863A61CE}" presName="spaceRect" presStyleCnt="0"/>
      <dgm:spPr/>
    </dgm:pt>
    <dgm:pt modelId="{53CEAC1C-B9BB-4901-AF70-7328D240358F}" type="pres">
      <dgm:prSet presAssocID="{425F90D5-750F-4D8B-BED2-82E9863A61CE}" presName="textRect" presStyleLbl="revTx" presStyleIdx="0" presStyleCnt="3">
        <dgm:presLayoutVars>
          <dgm:chMax val="1"/>
          <dgm:chPref val="1"/>
        </dgm:presLayoutVars>
      </dgm:prSet>
      <dgm:spPr/>
    </dgm:pt>
    <dgm:pt modelId="{CFD80638-4314-4B5D-802D-981BF719DD57}" type="pres">
      <dgm:prSet presAssocID="{8F7ED623-3ED7-433C-9C86-06BEDA494531}" presName="sibTrans" presStyleCnt="0"/>
      <dgm:spPr/>
    </dgm:pt>
    <dgm:pt modelId="{DED8490F-A182-4BD4-A305-18B04C8534E2}" type="pres">
      <dgm:prSet presAssocID="{1E3317D8-5F3D-40EE-B089-64E68377810B}" presName="compNode" presStyleCnt="0"/>
      <dgm:spPr/>
    </dgm:pt>
    <dgm:pt modelId="{22822363-2401-4B7A-BDE9-344A458C4C65}" type="pres">
      <dgm:prSet presAssocID="{1E3317D8-5F3D-40EE-B089-64E68377810B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B7196D0E-B60F-4611-92EC-C77B7098A201}" type="pres">
      <dgm:prSet presAssocID="{1E3317D8-5F3D-40EE-B089-64E68377810B}" presName="spaceRect" presStyleCnt="0"/>
      <dgm:spPr/>
    </dgm:pt>
    <dgm:pt modelId="{14F756BE-1922-451D-8F54-26D18008FA5B}" type="pres">
      <dgm:prSet presAssocID="{1E3317D8-5F3D-40EE-B089-64E68377810B}" presName="textRect" presStyleLbl="revTx" presStyleIdx="1" presStyleCnt="3">
        <dgm:presLayoutVars>
          <dgm:chMax val="1"/>
          <dgm:chPref val="1"/>
        </dgm:presLayoutVars>
      </dgm:prSet>
      <dgm:spPr/>
    </dgm:pt>
    <dgm:pt modelId="{88107F25-B585-4431-8379-A96430F20A9C}" type="pres">
      <dgm:prSet presAssocID="{B2D7DB3E-53D3-4199-97D2-35C8E9200F4B}" presName="sibTrans" presStyleCnt="0"/>
      <dgm:spPr/>
    </dgm:pt>
    <dgm:pt modelId="{0BB0B431-CCB4-4487-A3F9-C98E7699F4EA}" type="pres">
      <dgm:prSet presAssocID="{CC1F9DBB-DDD4-464D-A479-35C4EDF0BDB7}" presName="compNode" presStyleCnt="0"/>
      <dgm:spPr/>
    </dgm:pt>
    <dgm:pt modelId="{CF3B5CB7-763D-48AC-859C-1CD8DF5863AB}" type="pres">
      <dgm:prSet presAssocID="{CC1F9DBB-DDD4-464D-A479-35C4EDF0BDB7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9A4035A4-0C71-4701-A3A5-E7E533C9ECFE}" type="pres">
      <dgm:prSet presAssocID="{CC1F9DBB-DDD4-464D-A479-35C4EDF0BDB7}" presName="spaceRect" presStyleCnt="0"/>
      <dgm:spPr/>
    </dgm:pt>
    <dgm:pt modelId="{852AF0B7-B67A-42DC-B87B-13852950434D}" type="pres">
      <dgm:prSet presAssocID="{CC1F9DBB-DDD4-464D-A479-35C4EDF0BDB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90CDB4E-90DB-44A0-BCF3-0AB8A01D01FA}" type="presOf" srcId="{425F90D5-750F-4D8B-BED2-82E9863A61CE}" destId="{53CEAC1C-B9BB-4901-AF70-7328D240358F}" srcOrd="0" destOrd="0" presId="urn:microsoft.com/office/officeart/2018/2/layout/IconLabelList"/>
    <dgm:cxn modelId="{BEE26554-A7D2-4FDB-A51F-95A16915A35C}" srcId="{61203066-B561-4CB6-BF1C-2944EE66418F}" destId="{CC1F9DBB-DDD4-464D-A479-35C4EDF0BDB7}" srcOrd="2" destOrd="0" parTransId="{B78709CD-73D2-49A4-B70A-1841213EF8C9}" sibTransId="{26C45315-A722-49F7-BD27-EABC00A32363}"/>
    <dgm:cxn modelId="{A9BD2686-CB23-48E1-B4F8-CAB150CC83A7}" type="presOf" srcId="{61203066-B561-4CB6-BF1C-2944EE66418F}" destId="{F5731E4F-F7BA-48D8-8B92-642EEACD8933}" srcOrd="0" destOrd="0" presId="urn:microsoft.com/office/officeart/2018/2/layout/IconLabelList"/>
    <dgm:cxn modelId="{D3D989A3-B445-4B42-89D8-29FA300DC291}" srcId="{61203066-B561-4CB6-BF1C-2944EE66418F}" destId="{425F90D5-750F-4D8B-BED2-82E9863A61CE}" srcOrd="0" destOrd="0" parTransId="{CCB53DAE-810F-4898-AF30-D0AD78A70C1A}" sibTransId="{8F7ED623-3ED7-433C-9C86-06BEDA494531}"/>
    <dgm:cxn modelId="{23BFBFA5-5AF1-490C-BCEE-C196CB60440B}" type="presOf" srcId="{CC1F9DBB-DDD4-464D-A479-35C4EDF0BDB7}" destId="{852AF0B7-B67A-42DC-B87B-13852950434D}" srcOrd="0" destOrd="0" presId="urn:microsoft.com/office/officeart/2018/2/layout/IconLabelList"/>
    <dgm:cxn modelId="{74A89DB4-60E4-4D1B-88EF-3FD8F79609A4}" srcId="{61203066-B561-4CB6-BF1C-2944EE66418F}" destId="{1E3317D8-5F3D-40EE-B089-64E68377810B}" srcOrd="1" destOrd="0" parTransId="{62AB90B6-A2FB-4A41-9D89-97167F917AC7}" sibTransId="{B2D7DB3E-53D3-4199-97D2-35C8E9200F4B}"/>
    <dgm:cxn modelId="{86E3DDB6-7175-4142-A402-7AAF1EC6901E}" type="presOf" srcId="{1E3317D8-5F3D-40EE-B089-64E68377810B}" destId="{14F756BE-1922-451D-8F54-26D18008FA5B}" srcOrd="0" destOrd="0" presId="urn:microsoft.com/office/officeart/2018/2/layout/IconLabelList"/>
    <dgm:cxn modelId="{CB1DC50E-C358-4BB6-90BE-E047BC6779EF}" type="presParOf" srcId="{F5731E4F-F7BA-48D8-8B92-642EEACD8933}" destId="{29A1B474-AEA3-4155-983D-4F874CCB476E}" srcOrd="0" destOrd="0" presId="urn:microsoft.com/office/officeart/2018/2/layout/IconLabelList"/>
    <dgm:cxn modelId="{00F47F61-8A97-49A3-9311-7A45E75BE54B}" type="presParOf" srcId="{29A1B474-AEA3-4155-983D-4F874CCB476E}" destId="{A8A22D16-B623-460D-90F7-F9B8CAC6EE8E}" srcOrd="0" destOrd="0" presId="urn:microsoft.com/office/officeart/2018/2/layout/IconLabelList"/>
    <dgm:cxn modelId="{6EA26C00-CBE6-4EB7-9DD7-AB06D9CDDB8A}" type="presParOf" srcId="{29A1B474-AEA3-4155-983D-4F874CCB476E}" destId="{3C26C14A-1387-4467-BDC6-ECCF4CF841D9}" srcOrd="1" destOrd="0" presId="urn:microsoft.com/office/officeart/2018/2/layout/IconLabelList"/>
    <dgm:cxn modelId="{DF81FCC7-E6D5-4DE7-9EFB-5751388A53CD}" type="presParOf" srcId="{29A1B474-AEA3-4155-983D-4F874CCB476E}" destId="{53CEAC1C-B9BB-4901-AF70-7328D240358F}" srcOrd="2" destOrd="0" presId="urn:microsoft.com/office/officeart/2018/2/layout/IconLabelList"/>
    <dgm:cxn modelId="{6E498406-1011-408F-9D1E-B944449998B0}" type="presParOf" srcId="{F5731E4F-F7BA-48D8-8B92-642EEACD8933}" destId="{CFD80638-4314-4B5D-802D-981BF719DD57}" srcOrd="1" destOrd="0" presId="urn:microsoft.com/office/officeart/2018/2/layout/IconLabelList"/>
    <dgm:cxn modelId="{B3B6931B-1774-46E2-B11F-B8C7C4DDD921}" type="presParOf" srcId="{F5731E4F-F7BA-48D8-8B92-642EEACD8933}" destId="{DED8490F-A182-4BD4-A305-18B04C8534E2}" srcOrd="2" destOrd="0" presId="urn:microsoft.com/office/officeart/2018/2/layout/IconLabelList"/>
    <dgm:cxn modelId="{835AC3A3-245B-475B-B413-C2129BD7F4A1}" type="presParOf" srcId="{DED8490F-A182-4BD4-A305-18B04C8534E2}" destId="{22822363-2401-4B7A-BDE9-344A458C4C65}" srcOrd="0" destOrd="0" presId="urn:microsoft.com/office/officeart/2018/2/layout/IconLabelList"/>
    <dgm:cxn modelId="{620D88EA-225F-483C-8550-A743D5740A2A}" type="presParOf" srcId="{DED8490F-A182-4BD4-A305-18B04C8534E2}" destId="{B7196D0E-B60F-4611-92EC-C77B7098A201}" srcOrd="1" destOrd="0" presId="urn:microsoft.com/office/officeart/2018/2/layout/IconLabelList"/>
    <dgm:cxn modelId="{878E7792-DAAB-4226-A9CB-279A5740C054}" type="presParOf" srcId="{DED8490F-A182-4BD4-A305-18B04C8534E2}" destId="{14F756BE-1922-451D-8F54-26D18008FA5B}" srcOrd="2" destOrd="0" presId="urn:microsoft.com/office/officeart/2018/2/layout/IconLabelList"/>
    <dgm:cxn modelId="{1652C645-628E-4FEF-AF65-F6A0B21438F8}" type="presParOf" srcId="{F5731E4F-F7BA-48D8-8B92-642EEACD8933}" destId="{88107F25-B585-4431-8379-A96430F20A9C}" srcOrd="3" destOrd="0" presId="urn:microsoft.com/office/officeart/2018/2/layout/IconLabelList"/>
    <dgm:cxn modelId="{15090259-9181-43C1-9F19-03DD1010EDC8}" type="presParOf" srcId="{F5731E4F-F7BA-48D8-8B92-642EEACD8933}" destId="{0BB0B431-CCB4-4487-A3F9-C98E7699F4EA}" srcOrd="4" destOrd="0" presId="urn:microsoft.com/office/officeart/2018/2/layout/IconLabelList"/>
    <dgm:cxn modelId="{A1D10B50-E0F5-450C-B026-34D9359C8922}" type="presParOf" srcId="{0BB0B431-CCB4-4487-A3F9-C98E7699F4EA}" destId="{CF3B5CB7-763D-48AC-859C-1CD8DF5863AB}" srcOrd="0" destOrd="0" presId="urn:microsoft.com/office/officeart/2018/2/layout/IconLabelList"/>
    <dgm:cxn modelId="{E30DBE1F-B00C-454D-B66C-E2BD033A139E}" type="presParOf" srcId="{0BB0B431-CCB4-4487-A3F9-C98E7699F4EA}" destId="{9A4035A4-0C71-4701-A3A5-E7E533C9ECFE}" srcOrd="1" destOrd="0" presId="urn:microsoft.com/office/officeart/2018/2/layout/IconLabelList"/>
    <dgm:cxn modelId="{E97FD45E-343D-4B43-9F0F-8E6A82C1C088}" type="presParOf" srcId="{0BB0B431-CCB4-4487-A3F9-C98E7699F4EA}" destId="{852AF0B7-B67A-42DC-B87B-13852950434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B023F3-9402-4CD6-A35B-AB56F765F81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2DD16B-BB16-4E34-ABDC-1726785FCD1C}">
      <dgm:prSet/>
      <dgm:spPr/>
      <dgm:t>
        <a:bodyPr/>
        <a:lstStyle/>
        <a:p>
          <a:r>
            <a:rPr lang="en-US"/>
            <a:t>Providing Co-Teaching support in the general education classroom.</a:t>
          </a:r>
        </a:p>
      </dgm:t>
    </dgm:pt>
    <dgm:pt modelId="{405C74B6-2151-4C0A-9E88-C4F3C0066E61}" type="parTrans" cxnId="{ABBB66C1-D763-44B3-909C-F59B190AB756}">
      <dgm:prSet/>
      <dgm:spPr/>
      <dgm:t>
        <a:bodyPr/>
        <a:lstStyle/>
        <a:p>
          <a:endParaRPr lang="en-US"/>
        </a:p>
      </dgm:t>
    </dgm:pt>
    <dgm:pt modelId="{37BA0B0E-C815-401E-A7FC-14A7524CA019}" type="sibTrans" cxnId="{ABBB66C1-D763-44B3-909C-F59B190AB756}">
      <dgm:prSet/>
      <dgm:spPr/>
      <dgm:t>
        <a:bodyPr/>
        <a:lstStyle/>
        <a:p>
          <a:endParaRPr lang="en-US"/>
        </a:p>
      </dgm:t>
    </dgm:pt>
    <dgm:pt modelId="{7DB51B5F-EDE1-4FF6-992D-AB7D88453B99}">
      <dgm:prSet/>
      <dgm:spPr/>
      <dgm:t>
        <a:bodyPr/>
        <a:lstStyle/>
        <a:p>
          <a:r>
            <a:rPr lang="en-US"/>
            <a:t>Pull out support for tests</a:t>
          </a:r>
        </a:p>
      </dgm:t>
    </dgm:pt>
    <dgm:pt modelId="{9BC05E27-20BE-48AC-9968-ED1F06A1D130}" type="parTrans" cxnId="{098D0880-96B8-457E-8442-33B7FBC3CFA1}">
      <dgm:prSet/>
      <dgm:spPr/>
      <dgm:t>
        <a:bodyPr/>
        <a:lstStyle/>
        <a:p>
          <a:endParaRPr lang="en-US"/>
        </a:p>
      </dgm:t>
    </dgm:pt>
    <dgm:pt modelId="{A1F6B709-B592-4E8F-AE2C-BD97208D01AB}" type="sibTrans" cxnId="{098D0880-96B8-457E-8442-33B7FBC3CFA1}">
      <dgm:prSet/>
      <dgm:spPr/>
      <dgm:t>
        <a:bodyPr/>
        <a:lstStyle/>
        <a:p>
          <a:endParaRPr lang="en-US"/>
        </a:p>
      </dgm:t>
    </dgm:pt>
    <dgm:pt modelId="{33D5612C-D2FA-4332-84B5-0F71B91A02F2}">
      <dgm:prSet/>
      <dgm:spPr/>
      <dgm:t>
        <a:bodyPr/>
        <a:lstStyle/>
        <a:p>
          <a:r>
            <a:rPr lang="en-US"/>
            <a:t>Resources for students and staff</a:t>
          </a:r>
        </a:p>
      </dgm:t>
    </dgm:pt>
    <dgm:pt modelId="{4D139A9A-8399-4F8D-8E87-C829B57015CA}" type="parTrans" cxnId="{21236A53-FE25-4BB2-A36E-90AB1693977F}">
      <dgm:prSet/>
      <dgm:spPr/>
      <dgm:t>
        <a:bodyPr/>
        <a:lstStyle/>
        <a:p>
          <a:endParaRPr lang="en-US"/>
        </a:p>
      </dgm:t>
    </dgm:pt>
    <dgm:pt modelId="{C3A2BE89-381E-4942-BD67-6C5F64F4EC7A}" type="sibTrans" cxnId="{21236A53-FE25-4BB2-A36E-90AB1693977F}">
      <dgm:prSet/>
      <dgm:spPr/>
      <dgm:t>
        <a:bodyPr/>
        <a:lstStyle/>
        <a:p>
          <a:endParaRPr lang="en-US"/>
        </a:p>
      </dgm:t>
    </dgm:pt>
    <dgm:pt modelId="{8893658A-F213-40C0-BA3C-9F5C506AB7D0}">
      <dgm:prSet/>
      <dgm:spPr/>
      <dgm:t>
        <a:bodyPr/>
        <a:lstStyle/>
        <a:p>
          <a:r>
            <a:rPr lang="en-US"/>
            <a:t>Additional support for all student and staff</a:t>
          </a:r>
        </a:p>
      </dgm:t>
    </dgm:pt>
    <dgm:pt modelId="{F5270BDF-1DF4-4152-8F69-2E84A49518A1}" type="parTrans" cxnId="{97E820D6-0F2B-44D4-88B5-CB26D9ACB467}">
      <dgm:prSet/>
      <dgm:spPr/>
      <dgm:t>
        <a:bodyPr/>
        <a:lstStyle/>
        <a:p>
          <a:endParaRPr lang="en-US"/>
        </a:p>
      </dgm:t>
    </dgm:pt>
    <dgm:pt modelId="{B1D392E5-556A-4E1C-87EE-938D31123F7C}" type="sibTrans" cxnId="{97E820D6-0F2B-44D4-88B5-CB26D9ACB467}">
      <dgm:prSet/>
      <dgm:spPr/>
      <dgm:t>
        <a:bodyPr/>
        <a:lstStyle/>
        <a:p>
          <a:endParaRPr lang="en-US"/>
        </a:p>
      </dgm:t>
    </dgm:pt>
    <dgm:pt modelId="{1C552BAC-1E2A-4524-8D20-EF8AE0643CCD}">
      <dgm:prSet/>
      <dgm:spPr/>
      <dgm:t>
        <a:bodyPr/>
        <a:lstStyle/>
        <a:p>
          <a:r>
            <a:rPr lang="en-US"/>
            <a:t>Please see Mr. Dowden's Back to School presentation for more information!</a:t>
          </a:r>
        </a:p>
      </dgm:t>
    </dgm:pt>
    <dgm:pt modelId="{EA32D997-C7C8-47EB-AC81-5581E237CB4D}" type="parTrans" cxnId="{DC49020A-A8CE-471A-A44B-19B6AD49C515}">
      <dgm:prSet/>
      <dgm:spPr/>
      <dgm:t>
        <a:bodyPr/>
        <a:lstStyle/>
        <a:p>
          <a:endParaRPr lang="en-US"/>
        </a:p>
      </dgm:t>
    </dgm:pt>
    <dgm:pt modelId="{E4446988-DAA6-42E5-8B2F-DAB0957A4018}" type="sibTrans" cxnId="{DC49020A-A8CE-471A-A44B-19B6AD49C515}">
      <dgm:prSet/>
      <dgm:spPr/>
      <dgm:t>
        <a:bodyPr/>
        <a:lstStyle/>
        <a:p>
          <a:endParaRPr lang="en-US"/>
        </a:p>
      </dgm:t>
    </dgm:pt>
    <dgm:pt modelId="{72CA59A5-3F02-4976-B72C-1446B5FFD3FF}" type="pres">
      <dgm:prSet presAssocID="{86B023F3-9402-4CD6-A35B-AB56F765F812}" presName="diagram" presStyleCnt="0">
        <dgm:presLayoutVars>
          <dgm:dir/>
          <dgm:resizeHandles val="exact"/>
        </dgm:presLayoutVars>
      </dgm:prSet>
      <dgm:spPr/>
    </dgm:pt>
    <dgm:pt modelId="{5A9B8FEB-82C0-45CE-BC3F-999D5B0B17A3}" type="pres">
      <dgm:prSet presAssocID="{152DD16B-BB16-4E34-ABDC-1726785FCD1C}" presName="node" presStyleLbl="node1" presStyleIdx="0" presStyleCnt="5">
        <dgm:presLayoutVars>
          <dgm:bulletEnabled val="1"/>
        </dgm:presLayoutVars>
      </dgm:prSet>
      <dgm:spPr/>
    </dgm:pt>
    <dgm:pt modelId="{5E809584-2B35-4B47-B96C-8BE8D4FD1F82}" type="pres">
      <dgm:prSet presAssocID="{37BA0B0E-C815-401E-A7FC-14A7524CA019}" presName="sibTrans" presStyleCnt="0"/>
      <dgm:spPr/>
    </dgm:pt>
    <dgm:pt modelId="{C3051C5B-DF2D-4EB2-8833-FE53313AE95E}" type="pres">
      <dgm:prSet presAssocID="{7DB51B5F-EDE1-4FF6-992D-AB7D88453B99}" presName="node" presStyleLbl="node1" presStyleIdx="1" presStyleCnt="5">
        <dgm:presLayoutVars>
          <dgm:bulletEnabled val="1"/>
        </dgm:presLayoutVars>
      </dgm:prSet>
      <dgm:spPr/>
    </dgm:pt>
    <dgm:pt modelId="{AEF0A865-1DAB-49A4-ADCB-D8E940962B4D}" type="pres">
      <dgm:prSet presAssocID="{A1F6B709-B592-4E8F-AE2C-BD97208D01AB}" presName="sibTrans" presStyleCnt="0"/>
      <dgm:spPr/>
    </dgm:pt>
    <dgm:pt modelId="{C7D13DA0-26B1-4447-A07C-F0EF9D8EFBD3}" type="pres">
      <dgm:prSet presAssocID="{33D5612C-D2FA-4332-84B5-0F71B91A02F2}" presName="node" presStyleLbl="node1" presStyleIdx="2" presStyleCnt="5">
        <dgm:presLayoutVars>
          <dgm:bulletEnabled val="1"/>
        </dgm:presLayoutVars>
      </dgm:prSet>
      <dgm:spPr/>
    </dgm:pt>
    <dgm:pt modelId="{1EC5A193-F8AA-4507-8A03-536D189CDDB5}" type="pres">
      <dgm:prSet presAssocID="{C3A2BE89-381E-4942-BD67-6C5F64F4EC7A}" presName="sibTrans" presStyleCnt="0"/>
      <dgm:spPr/>
    </dgm:pt>
    <dgm:pt modelId="{D752278A-A11A-42B0-A223-3600CA8E24BB}" type="pres">
      <dgm:prSet presAssocID="{8893658A-F213-40C0-BA3C-9F5C506AB7D0}" presName="node" presStyleLbl="node1" presStyleIdx="3" presStyleCnt="5">
        <dgm:presLayoutVars>
          <dgm:bulletEnabled val="1"/>
        </dgm:presLayoutVars>
      </dgm:prSet>
      <dgm:spPr/>
    </dgm:pt>
    <dgm:pt modelId="{EA47A486-70F6-4B3E-BFC1-EA89EC823F1B}" type="pres">
      <dgm:prSet presAssocID="{B1D392E5-556A-4E1C-87EE-938D31123F7C}" presName="sibTrans" presStyleCnt="0"/>
      <dgm:spPr/>
    </dgm:pt>
    <dgm:pt modelId="{D53D01C4-BAA0-4B13-8A6E-CF584E1A8CD1}" type="pres">
      <dgm:prSet presAssocID="{1C552BAC-1E2A-4524-8D20-EF8AE0643CCD}" presName="node" presStyleLbl="node1" presStyleIdx="4" presStyleCnt="5">
        <dgm:presLayoutVars>
          <dgm:bulletEnabled val="1"/>
        </dgm:presLayoutVars>
      </dgm:prSet>
      <dgm:spPr/>
    </dgm:pt>
  </dgm:ptLst>
  <dgm:cxnLst>
    <dgm:cxn modelId="{DC49020A-A8CE-471A-A44B-19B6AD49C515}" srcId="{86B023F3-9402-4CD6-A35B-AB56F765F812}" destId="{1C552BAC-1E2A-4524-8D20-EF8AE0643CCD}" srcOrd="4" destOrd="0" parTransId="{EA32D997-C7C8-47EB-AC81-5581E237CB4D}" sibTransId="{E4446988-DAA6-42E5-8B2F-DAB0957A4018}"/>
    <dgm:cxn modelId="{BE822F1D-D285-4E26-87E2-40D5EB32CEB5}" type="presOf" srcId="{8893658A-F213-40C0-BA3C-9F5C506AB7D0}" destId="{D752278A-A11A-42B0-A223-3600CA8E24BB}" srcOrd="0" destOrd="0" presId="urn:microsoft.com/office/officeart/2005/8/layout/default"/>
    <dgm:cxn modelId="{63E9D11F-5C74-4941-930A-943A61199757}" type="presOf" srcId="{152DD16B-BB16-4E34-ABDC-1726785FCD1C}" destId="{5A9B8FEB-82C0-45CE-BC3F-999D5B0B17A3}" srcOrd="0" destOrd="0" presId="urn:microsoft.com/office/officeart/2005/8/layout/default"/>
    <dgm:cxn modelId="{B5F65335-9113-4331-8FCA-A405D391C163}" type="presOf" srcId="{86B023F3-9402-4CD6-A35B-AB56F765F812}" destId="{72CA59A5-3F02-4976-B72C-1446B5FFD3FF}" srcOrd="0" destOrd="0" presId="urn:microsoft.com/office/officeart/2005/8/layout/default"/>
    <dgm:cxn modelId="{21236A53-FE25-4BB2-A36E-90AB1693977F}" srcId="{86B023F3-9402-4CD6-A35B-AB56F765F812}" destId="{33D5612C-D2FA-4332-84B5-0F71B91A02F2}" srcOrd="2" destOrd="0" parTransId="{4D139A9A-8399-4F8D-8E87-C829B57015CA}" sibTransId="{C3A2BE89-381E-4942-BD67-6C5F64F4EC7A}"/>
    <dgm:cxn modelId="{098D0880-96B8-457E-8442-33B7FBC3CFA1}" srcId="{86B023F3-9402-4CD6-A35B-AB56F765F812}" destId="{7DB51B5F-EDE1-4FF6-992D-AB7D88453B99}" srcOrd="1" destOrd="0" parTransId="{9BC05E27-20BE-48AC-9968-ED1F06A1D130}" sibTransId="{A1F6B709-B592-4E8F-AE2C-BD97208D01AB}"/>
    <dgm:cxn modelId="{71AABF90-1A38-4897-ABE0-557E98924DA1}" type="presOf" srcId="{7DB51B5F-EDE1-4FF6-992D-AB7D88453B99}" destId="{C3051C5B-DF2D-4EB2-8833-FE53313AE95E}" srcOrd="0" destOrd="0" presId="urn:microsoft.com/office/officeart/2005/8/layout/default"/>
    <dgm:cxn modelId="{E5857FAF-DEAE-4D4F-B7F7-6EEDCC393F72}" type="presOf" srcId="{1C552BAC-1E2A-4524-8D20-EF8AE0643CCD}" destId="{D53D01C4-BAA0-4B13-8A6E-CF584E1A8CD1}" srcOrd="0" destOrd="0" presId="urn:microsoft.com/office/officeart/2005/8/layout/default"/>
    <dgm:cxn modelId="{4E5304B0-45B4-491E-88F6-19E14051F87D}" type="presOf" srcId="{33D5612C-D2FA-4332-84B5-0F71B91A02F2}" destId="{C7D13DA0-26B1-4447-A07C-F0EF9D8EFBD3}" srcOrd="0" destOrd="0" presId="urn:microsoft.com/office/officeart/2005/8/layout/default"/>
    <dgm:cxn modelId="{ABBB66C1-D763-44B3-909C-F59B190AB756}" srcId="{86B023F3-9402-4CD6-A35B-AB56F765F812}" destId="{152DD16B-BB16-4E34-ABDC-1726785FCD1C}" srcOrd="0" destOrd="0" parTransId="{405C74B6-2151-4C0A-9E88-C4F3C0066E61}" sibTransId="{37BA0B0E-C815-401E-A7FC-14A7524CA019}"/>
    <dgm:cxn modelId="{97E820D6-0F2B-44D4-88B5-CB26D9ACB467}" srcId="{86B023F3-9402-4CD6-A35B-AB56F765F812}" destId="{8893658A-F213-40C0-BA3C-9F5C506AB7D0}" srcOrd="3" destOrd="0" parTransId="{F5270BDF-1DF4-4152-8F69-2E84A49518A1}" sibTransId="{B1D392E5-556A-4E1C-87EE-938D31123F7C}"/>
    <dgm:cxn modelId="{722B7F46-6FCA-4EEA-AD0F-E67C275DF0EE}" type="presParOf" srcId="{72CA59A5-3F02-4976-B72C-1446B5FFD3FF}" destId="{5A9B8FEB-82C0-45CE-BC3F-999D5B0B17A3}" srcOrd="0" destOrd="0" presId="urn:microsoft.com/office/officeart/2005/8/layout/default"/>
    <dgm:cxn modelId="{6032397C-154B-435E-92E3-BD72E29ADA1F}" type="presParOf" srcId="{72CA59A5-3F02-4976-B72C-1446B5FFD3FF}" destId="{5E809584-2B35-4B47-B96C-8BE8D4FD1F82}" srcOrd="1" destOrd="0" presId="urn:microsoft.com/office/officeart/2005/8/layout/default"/>
    <dgm:cxn modelId="{42B72630-E103-4A5E-9DE9-E0CF6FE86550}" type="presParOf" srcId="{72CA59A5-3F02-4976-B72C-1446B5FFD3FF}" destId="{C3051C5B-DF2D-4EB2-8833-FE53313AE95E}" srcOrd="2" destOrd="0" presId="urn:microsoft.com/office/officeart/2005/8/layout/default"/>
    <dgm:cxn modelId="{44C1EC87-0471-4B9F-936B-780CFFB42B8A}" type="presParOf" srcId="{72CA59A5-3F02-4976-B72C-1446B5FFD3FF}" destId="{AEF0A865-1DAB-49A4-ADCB-D8E940962B4D}" srcOrd="3" destOrd="0" presId="urn:microsoft.com/office/officeart/2005/8/layout/default"/>
    <dgm:cxn modelId="{7B92F0BB-E536-481A-AA54-EF9868C5A46C}" type="presParOf" srcId="{72CA59A5-3F02-4976-B72C-1446B5FFD3FF}" destId="{C7D13DA0-26B1-4447-A07C-F0EF9D8EFBD3}" srcOrd="4" destOrd="0" presId="urn:microsoft.com/office/officeart/2005/8/layout/default"/>
    <dgm:cxn modelId="{8322B133-1FD3-49AF-8029-B73F45E3C770}" type="presParOf" srcId="{72CA59A5-3F02-4976-B72C-1446B5FFD3FF}" destId="{1EC5A193-F8AA-4507-8A03-536D189CDDB5}" srcOrd="5" destOrd="0" presId="urn:microsoft.com/office/officeart/2005/8/layout/default"/>
    <dgm:cxn modelId="{1C39F9A2-2E5E-4B0B-8E88-43290EDD1364}" type="presParOf" srcId="{72CA59A5-3F02-4976-B72C-1446B5FFD3FF}" destId="{D752278A-A11A-42B0-A223-3600CA8E24BB}" srcOrd="6" destOrd="0" presId="urn:microsoft.com/office/officeart/2005/8/layout/default"/>
    <dgm:cxn modelId="{6980939E-A539-4C1C-B40C-48A1F1D4296B}" type="presParOf" srcId="{72CA59A5-3F02-4976-B72C-1446B5FFD3FF}" destId="{EA47A486-70F6-4B3E-BFC1-EA89EC823F1B}" srcOrd="7" destOrd="0" presId="urn:microsoft.com/office/officeart/2005/8/layout/default"/>
    <dgm:cxn modelId="{A9F7C360-F347-4BF6-BA7C-019E7D1762EE}" type="presParOf" srcId="{72CA59A5-3F02-4976-B72C-1446B5FFD3FF}" destId="{D53D01C4-BAA0-4B13-8A6E-CF584E1A8CD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B023F3-9402-4CD6-A35B-AB56F765F81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2DD16B-BB16-4E34-ABDC-1726785FCD1C}">
      <dgm:prSet/>
      <dgm:spPr/>
      <dgm:t>
        <a:bodyPr/>
        <a:lstStyle/>
        <a:p>
          <a:r>
            <a:rPr lang="en-US"/>
            <a:t>Providing Co-Teaching support in the general education classroom.</a:t>
          </a:r>
        </a:p>
      </dgm:t>
    </dgm:pt>
    <dgm:pt modelId="{405C74B6-2151-4C0A-9E88-C4F3C0066E61}" type="parTrans" cxnId="{ABBB66C1-D763-44B3-909C-F59B190AB756}">
      <dgm:prSet/>
      <dgm:spPr/>
      <dgm:t>
        <a:bodyPr/>
        <a:lstStyle/>
        <a:p>
          <a:endParaRPr lang="en-US"/>
        </a:p>
      </dgm:t>
    </dgm:pt>
    <dgm:pt modelId="{37BA0B0E-C815-401E-A7FC-14A7524CA019}" type="sibTrans" cxnId="{ABBB66C1-D763-44B3-909C-F59B190AB756}">
      <dgm:prSet/>
      <dgm:spPr/>
      <dgm:t>
        <a:bodyPr/>
        <a:lstStyle/>
        <a:p>
          <a:endParaRPr lang="en-US"/>
        </a:p>
      </dgm:t>
    </dgm:pt>
    <dgm:pt modelId="{7DB51B5F-EDE1-4FF6-992D-AB7D88453B99}">
      <dgm:prSet/>
      <dgm:spPr/>
      <dgm:t>
        <a:bodyPr/>
        <a:lstStyle/>
        <a:p>
          <a:r>
            <a:rPr lang="en-US"/>
            <a:t>Pull out support for tests</a:t>
          </a:r>
        </a:p>
      </dgm:t>
    </dgm:pt>
    <dgm:pt modelId="{9BC05E27-20BE-48AC-9968-ED1F06A1D130}" type="parTrans" cxnId="{098D0880-96B8-457E-8442-33B7FBC3CFA1}">
      <dgm:prSet/>
      <dgm:spPr/>
      <dgm:t>
        <a:bodyPr/>
        <a:lstStyle/>
        <a:p>
          <a:endParaRPr lang="en-US"/>
        </a:p>
      </dgm:t>
    </dgm:pt>
    <dgm:pt modelId="{A1F6B709-B592-4E8F-AE2C-BD97208D01AB}" type="sibTrans" cxnId="{098D0880-96B8-457E-8442-33B7FBC3CFA1}">
      <dgm:prSet/>
      <dgm:spPr/>
      <dgm:t>
        <a:bodyPr/>
        <a:lstStyle/>
        <a:p>
          <a:endParaRPr lang="en-US"/>
        </a:p>
      </dgm:t>
    </dgm:pt>
    <dgm:pt modelId="{33D5612C-D2FA-4332-84B5-0F71B91A02F2}">
      <dgm:prSet/>
      <dgm:spPr/>
      <dgm:t>
        <a:bodyPr/>
        <a:lstStyle/>
        <a:p>
          <a:r>
            <a:rPr lang="en-US"/>
            <a:t>Resources for students and staff</a:t>
          </a:r>
        </a:p>
      </dgm:t>
    </dgm:pt>
    <dgm:pt modelId="{4D139A9A-8399-4F8D-8E87-C829B57015CA}" type="parTrans" cxnId="{21236A53-FE25-4BB2-A36E-90AB1693977F}">
      <dgm:prSet/>
      <dgm:spPr/>
      <dgm:t>
        <a:bodyPr/>
        <a:lstStyle/>
        <a:p>
          <a:endParaRPr lang="en-US"/>
        </a:p>
      </dgm:t>
    </dgm:pt>
    <dgm:pt modelId="{C3A2BE89-381E-4942-BD67-6C5F64F4EC7A}" type="sibTrans" cxnId="{21236A53-FE25-4BB2-A36E-90AB1693977F}">
      <dgm:prSet/>
      <dgm:spPr/>
      <dgm:t>
        <a:bodyPr/>
        <a:lstStyle/>
        <a:p>
          <a:endParaRPr lang="en-US"/>
        </a:p>
      </dgm:t>
    </dgm:pt>
    <dgm:pt modelId="{8893658A-F213-40C0-BA3C-9F5C506AB7D0}">
      <dgm:prSet/>
      <dgm:spPr/>
      <dgm:t>
        <a:bodyPr/>
        <a:lstStyle/>
        <a:p>
          <a:r>
            <a:rPr lang="en-US"/>
            <a:t>Additional support for all student and staff</a:t>
          </a:r>
        </a:p>
      </dgm:t>
    </dgm:pt>
    <dgm:pt modelId="{F5270BDF-1DF4-4152-8F69-2E84A49518A1}" type="parTrans" cxnId="{97E820D6-0F2B-44D4-88B5-CB26D9ACB467}">
      <dgm:prSet/>
      <dgm:spPr/>
      <dgm:t>
        <a:bodyPr/>
        <a:lstStyle/>
        <a:p>
          <a:endParaRPr lang="en-US"/>
        </a:p>
      </dgm:t>
    </dgm:pt>
    <dgm:pt modelId="{B1D392E5-556A-4E1C-87EE-938D31123F7C}" type="sibTrans" cxnId="{97E820D6-0F2B-44D4-88B5-CB26D9ACB467}">
      <dgm:prSet/>
      <dgm:spPr/>
      <dgm:t>
        <a:bodyPr/>
        <a:lstStyle/>
        <a:p>
          <a:endParaRPr lang="en-US"/>
        </a:p>
      </dgm:t>
    </dgm:pt>
    <dgm:pt modelId="{1C552BAC-1E2A-4524-8D20-EF8AE0643CCD}">
      <dgm:prSet/>
      <dgm:spPr/>
      <dgm:t>
        <a:bodyPr/>
        <a:lstStyle/>
        <a:p>
          <a:r>
            <a:rPr lang="en-US"/>
            <a:t>Please see Mr. Dowden's Back to School presentation for more information!</a:t>
          </a:r>
        </a:p>
      </dgm:t>
    </dgm:pt>
    <dgm:pt modelId="{EA32D997-C7C8-47EB-AC81-5581E237CB4D}" type="parTrans" cxnId="{DC49020A-A8CE-471A-A44B-19B6AD49C515}">
      <dgm:prSet/>
      <dgm:spPr/>
      <dgm:t>
        <a:bodyPr/>
        <a:lstStyle/>
        <a:p>
          <a:endParaRPr lang="en-US"/>
        </a:p>
      </dgm:t>
    </dgm:pt>
    <dgm:pt modelId="{E4446988-DAA6-42E5-8B2F-DAB0957A4018}" type="sibTrans" cxnId="{DC49020A-A8CE-471A-A44B-19B6AD49C515}">
      <dgm:prSet/>
      <dgm:spPr/>
      <dgm:t>
        <a:bodyPr/>
        <a:lstStyle/>
        <a:p>
          <a:endParaRPr lang="en-US"/>
        </a:p>
      </dgm:t>
    </dgm:pt>
    <dgm:pt modelId="{72CA59A5-3F02-4976-B72C-1446B5FFD3FF}" type="pres">
      <dgm:prSet presAssocID="{86B023F3-9402-4CD6-A35B-AB56F765F812}" presName="diagram" presStyleCnt="0">
        <dgm:presLayoutVars>
          <dgm:dir/>
          <dgm:resizeHandles val="exact"/>
        </dgm:presLayoutVars>
      </dgm:prSet>
      <dgm:spPr/>
    </dgm:pt>
    <dgm:pt modelId="{5A9B8FEB-82C0-45CE-BC3F-999D5B0B17A3}" type="pres">
      <dgm:prSet presAssocID="{152DD16B-BB16-4E34-ABDC-1726785FCD1C}" presName="node" presStyleLbl="node1" presStyleIdx="0" presStyleCnt="5">
        <dgm:presLayoutVars>
          <dgm:bulletEnabled val="1"/>
        </dgm:presLayoutVars>
      </dgm:prSet>
      <dgm:spPr/>
    </dgm:pt>
    <dgm:pt modelId="{5E809584-2B35-4B47-B96C-8BE8D4FD1F82}" type="pres">
      <dgm:prSet presAssocID="{37BA0B0E-C815-401E-A7FC-14A7524CA019}" presName="sibTrans" presStyleCnt="0"/>
      <dgm:spPr/>
    </dgm:pt>
    <dgm:pt modelId="{C3051C5B-DF2D-4EB2-8833-FE53313AE95E}" type="pres">
      <dgm:prSet presAssocID="{7DB51B5F-EDE1-4FF6-992D-AB7D88453B99}" presName="node" presStyleLbl="node1" presStyleIdx="1" presStyleCnt="5">
        <dgm:presLayoutVars>
          <dgm:bulletEnabled val="1"/>
        </dgm:presLayoutVars>
      </dgm:prSet>
      <dgm:spPr/>
    </dgm:pt>
    <dgm:pt modelId="{AEF0A865-1DAB-49A4-ADCB-D8E940962B4D}" type="pres">
      <dgm:prSet presAssocID="{A1F6B709-B592-4E8F-AE2C-BD97208D01AB}" presName="sibTrans" presStyleCnt="0"/>
      <dgm:spPr/>
    </dgm:pt>
    <dgm:pt modelId="{C7D13DA0-26B1-4447-A07C-F0EF9D8EFBD3}" type="pres">
      <dgm:prSet presAssocID="{33D5612C-D2FA-4332-84B5-0F71B91A02F2}" presName="node" presStyleLbl="node1" presStyleIdx="2" presStyleCnt="5">
        <dgm:presLayoutVars>
          <dgm:bulletEnabled val="1"/>
        </dgm:presLayoutVars>
      </dgm:prSet>
      <dgm:spPr/>
    </dgm:pt>
    <dgm:pt modelId="{1EC5A193-F8AA-4507-8A03-536D189CDDB5}" type="pres">
      <dgm:prSet presAssocID="{C3A2BE89-381E-4942-BD67-6C5F64F4EC7A}" presName="sibTrans" presStyleCnt="0"/>
      <dgm:spPr/>
    </dgm:pt>
    <dgm:pt modelId="{D752278A-A11A-42B0-A223-3600CA8E24BB}" type="pres">
      <dgm:prSet presAssocID="{8893658A-F213-40C0-BA3C-9F5C506AB7D0}" presName="node" presStyleLbl="node1" presStyleIdx="3" presStyleCnt="5">
        <dgm:presLayoutVars>
          <dgm:bulletEnabled val="1"/>
        </dgm:presLayoutVars>
      </dgm:prSet>
      <dgm:spPr/>
    </dgm:pt>
    <dgm:pt modelId="{EA47A486-70F6-4B3E-BFC1-EA89EC823F1B}" type="pres">
      <dgm:prSet presAssocID="{B1D392E5-556A-4E1C-87EE-938D31123F7C}" presName="sibTrans" presStyleCnt="0"/>
      <dgm:spPr/>
    </dgm:pt>
    <dgm:pt modelId="{D53D01C4-BAA0-4B13-8A6E-CF584E1A8CD1}" type="pres">
      <dgm:prSet presAssocID="{1C552BAC-1E2A-4524-8D20-EF8AE0643CCD}" presName="node" presStyleLbl="node1" presStyleIdx="4" presStyleCnt="5">
        <dgm:presLayoutVars>
          <dgm:bulletEnabled val="1"/>
        </dgm:presLayoutVars>
      </dgm:prSet>
      <dgm:spPr/>
    </dgm:pt>
  </dgm:ptLst>
  <dgm:cxnLst>
    <dgm:cxn modelId="{DC49020A-A8CE-471A-A44B-19B6AD49C515}" srcId="{86B023F3-9402-4CD6-A35B-AB56F765F812}" destId="{1C552BAC-1E2A-4524-8D20-EF8AE0643CCD}" srcOrd="4" destOrd="0" parTransId="{EA32D997-C7C8-47EB-AC81-5581E237CB4D}" sibTransId="{E4446988-DAA6-42E5-8B2F-DAB0957A4018}"/>
    <dgm:cxn modelId="{BE822F1D-D285-4E26-87E2-40D5EB32CEB5}" type="presOf" srcId="{8893658A-F213-40C0-BA3C-9F5C506AB7D0}" destId="{D752278A-A11A-42B0-A223-3600CA8E24BB}" srcOrd="0" destOrd="0" presId="urn:microsoft.com/office/officeart/2005/8/layout/default"/>
    <dgm:cxn modelId="{63E9D11F-5C74-4941-930A-943A61199757}" type="presOf" srcId="{152DD16B-BB16-4E34-ABDC-1726785FCD1C}" destId="{5A9B8FEB-82C0-45CE-BC3F-999D5B0B17A3}" srcOrd="0" destOrd="0" presId="urn:microsoft.com/office/officeart/2005/8/layout/default"/>
    <dgm:cxn modelId="{B5F65335-9113-4331-8FCA-A405D391C163}" type="presOf" srcId="{86B023F3-9402-4CD6-A35B-AB56F765F812}" destId="{72CA59A5-3F02-4976-B72C-1446B5FFD3FF}" srcOrd="0" destOrd="0" presId="urn:microsoft.com/office/officeart/2005/8/layout/default"/>
    <dgm:cxn modelId="{21236A53-FE25-4BB2-A36E-90AB1693977F}" srcId="{86B023F3-9402-4CD6-A35B-AB56F765F812}" destId="{33D5612C-D2FA-4332-84B5-0F71B91A02F2}" srcOrd="2" destOrd="0" parTransId="{4D139A9A-8399-4F8D-8E87-C829B57015CA}" sibTransId="{C3A2BE89-381E-4942-BD67-6C5F64F4EC7A}"/>
    <dgm:cxn modelId="{098D0880-96B8-457E-8442-33B7FBC3CFA1}" srcId="{86B023F3-9402-4CD6-A35B-AB56F765F812}" destId="{7DB51B5F-EDE1-4FF6-992D-AB7D88453B99}" srcOrd="1" destOrd="0" parTransId="{9BC05E27-20BE-48AC-9968-ED1F06A1D130}" sibTransId="{A1F6B709-B592-4E8F-AE2C-BD97208D01AB}"/>
    <dgm:cxn modelId="{71AABF90-1A38-4897-ABE0-557E98924DA1}" type="presOf" srcId="{7DB51B5F-EDE1-4FF6-992D-AB7D88453B99}" destId="{C3051C5B-DF2D-4EB2-8833-FE53313AE95E}" srcOrd="0" destOrd="0" presId="urn:microsoft.com/office/officeart/2005/8/layout/default"/>
    <dgm:cxn modelId="{E5857FAF-DEAE-4D4F-B7F7-6EEDCC393F72}" type="presOf" srcId="{1C552BAC-1E2A-4524-8D20-EF8AE0643CCD}" destId="{D53D01C4-BAA0-4B13-8A6E-CF584E1A8CD1}" srcOrd="0" destOrd="0" presId="urn:microsoft.com/office/officeart/2005/8/layout/default"/>
    <dgm:cxn modelId="{4E5304B0-45B4-491E-88F6-19E14051F87D}" type="presOf" srcId="{33D5612C-D2FA-4332-84B5-0F71B91A02F2}" destId="{C7D13DA0-26B1-4447-A07C-F0EF9D8EFBD3}" srcOrd="0" destOrd="0" presId="urn:microsoft.com/office/officeart/2005/8/layout/default"/>
    <dgm:cxn modelId="{ABBB66C1-D763-44B3-909C-F59B190AB756}" srcId="{86B023F3-9402-4CD6-A35B-AB56F765F812}" destId="{152DD16B-BB16-4E34-ABDC-1726785FCD1C}" srcOrd="0" destOrd="0" parTransId="{405C74B6-2151-4C0A-9E88-C4F3C0066E61}" sibTransId="{37BA0B0E-C815-401E-A7FC-14A7524CA019}"/>
    <dgm:cxn modelId="{97E820D6-0F2B-44D4-88B5-CB26D9ACB467}" srcId="{86B023F3-9402-4CD6-A35B-AB56F765F812}" destId="{8893658A-F213-40C0-BA3C-9F5C506AB7D0}" srcOrd="3" destOrd="0" parTransId="{F5270BDF-1DF4-4152-8F69-2E84A49518A1}" sibTransId="{B1D392E5-556A-4E1C-87EE-938D31123F7C}"/>
    <dgm:cxn modelId="{722B7F46-6FCA-4EEA-AD0F-E67C275DF0EE}" type="presParOf" srcId="{72CA59A5-3F02-4976-B72C-1446B5FFD3FF}" destId="{5A9B8FEB-82C0-45CE-BC3F-999D5B0B17A3}" srcOrd="0" destOrd="0" presId="urn:microsoft.com/office/officeart/2005/8/layout/default"/>
    <dgm:cxn modelId="{6032397C-154B-435E-92E3-BD72E29ADA1F}" type="presParOf" srcId="{72CA59A5-3F02-4976-B72C-1446B5FFD3FF}" destId="{5E809584-2B35-4B47-B96C-8BE8D4FD1F82}" srcOrd="1" destOrd="0" presId="urn:microsoft.com/office/officeart/2005/8/layout/default"/>
    <dgm:cxn modelId="{42B72630-E103-4A5E-9DE9-E0CF6FE86550}" type="presParOf" srcId="{72CA59A5-3F02-4976-B72C-1446B5FFD3FF}" destId="{C3051C5B-DF2D-4EB2-8833-FE53313AE95E}" srcOrd="2" destOrd="0" presId="urn:microsoft.com/office/officeart/2005/8/layout/default"/>
    <dgm:cxn modelId="{44C1EC87-0471-4B9F-936B-780CFFB42B8A}" type="presParOf" srcId="{72CA59A5-3F02-4976-B72C-1446B5FFD3FF}" destId="{AEF0A865-1DAB-49A4-ADCB-D8E940962B4D}" srcOrd="3" destOrd="0" presId="urn:microsoft.com/office/officeart/2005/8/layout/default"/>
    <dgm:cxn modelId="{7B92F0BB-E536-481A-AA54-EF9868C5A46C}" type="presParOf" srcId="{72CA59A5-3F02-4976-B72C-1446B5FFD3FF}" destId="{C7D13DA0-26B1-4447-A07C-F0EF9D8EFBD3}" srcOrd="4" destOrd="0" presId="urn:microsoft.com/office/officeart/2005/8/layout/default"/>
    <dgm:cxn modelId="{8322B133-1FD3-49AF-8029-B73F45E3C770}" type="presParOf" srcId="{72CA59A5-3F02-4976-B72C-1446B5FFD3FF}" destId="{1EC5A193-F8AA-4507-8A03-536D189CDDB5}" srcOrd="5" destOrd="0" presId="urn:microsoft.com/office/officeart/2005/8/layout/default"/>
    <dgm:cxn modelId="{1C39F9A2-2E5E-4B0B-8E88-43290EDD1364}" type="presParOf" srcId="{72CA59A5-3F02-4976-B72C-1446B5FFD3FF}" destId="{D752278A-A11A-42B0-A223-3600CA8E24BB}" srcOrd="6" destOrd="0" presId="urn:microsoft.com/office/officeart/2005/8/layout/default"/>
    <dgm:cxn modelId="{6980939E-A539-4C1C-B40C-48A1F1D4296B}" type="presParOf" srcId="{72CA59A5-3F02-4976-B72C-1446B5FFD3FF}" destId="{EA47A486-70F6-4B3E-BFC1-EA89EC823F1B}" srcOrd="7" destOrd="0" presId="urn:microsoft.com/office/officeart/2005/8/layout/default"/>
    <dgm:cxn modelId="{A9F7C360-F347-4BF6-BA7C-019E7D1762EE}" type="presParOf" srcId="{72CA59A5-3F02-4976-B72C-1446B5FFD3FF}" destId="{D53D01C4-BAA0-4B13-8A6E-CF584E1A8CD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22D16-B623-460D-90F7-F9B8CAC6EE8E}">
      <dsp:nvSpPr>
        <dsp:cNvPr id="0" name=""/>
        <dsp:cNvSpPr/>
      </dsp:nvSpPr>
      <dsp:spPr>
        <a:xfrm>
          <a:off x="1177814" y="325167"/>
          <a:ext cx="983229" cy="9832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EAC1C-B9BB-4901-AF70-7328D240358F}">
      <dsp:nvSpPr>
        <dsp:cNvPr id="0" name=""/>
        <dsp:cNvSpPr/>
      </dsp:nvSpPr>
      <dsp:spPr>
        <a:xfrm>
          <a:off x="576952" y="1622239"/>
          <a:ext cx="21849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Email: </a:t>
          </a:r>
          <a:r>
            <a:rPr lang="en-US" sz="1200" kern="1200">
              <a:hlinkClick xmlns:r="http://schemas.openxmlformats.org/officeDocument/2006/relationships" r:id="rId3"/>
            </a:rPr>
            <a:t>jputnam@murrieta.k12.ca.us</a:t>
          </a:r>
          <a:endParaRPr lang="en-US" sz="1200" kern="1200"/>
        </a:p>
      </dsp:txBody>
      <dsp:txXfrm>
        <a:off x="576952" y="1622239"/>
        <a:ext cx="2184954" cy="720000"/>
      </dsp:txXfrm>
    </dsp:sp>
    <dsp:sp modelId="{22822363-2401-4B7A-BDE9-344A458C4C65}">
      <dsp:nvSpPr>
        <dsp:cNvPr id="0" name=""/>
        <dsp:cNvSpPr/>
      </dsp:nvSpPr>
      <dsp:spPr>
        <a:xfrm>
          <a:off x="3745136" y="325167"/>
          <a:ext cx="983229" cy="983229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756BE-1922-451D-8F54-26D18008FA5B}">
      <dsp:nvSpPr>
        <dsp:cNvPr id="0" name=""/>
        <dsp:cNvSpPr/>
      </dsp:nvSpPr>
      <dsp:spPr>
        <a:xfrm>
          <a:off x="3144274" y="1622239"/>
          <a:ext cx="21849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Phone: 951-894-5750 Ext.6582</a:t>
          </a:r>
        </a:p>
      </dsp:txBody>
      <dsp:txXfrm>
        <a:off x="3144274" y="1622239"/>
        <a:ext cx="2184954" cy="720000"/>
      </dsp:txXfrm>
    </dsp:sp>
    <dsp:sp modelId="{CF3B5CB7-763D-48AC-859C-1CD8DF5863AB}">
      <dsp:nvSpPr>
        <dsp:cNvPr id="0" name=""/>
        <dsp:cNvSpPr/>
      </dsp:nvSpPr>
      <dsp:spPr>
        <a:xfrm>
          <a:off x="2461475" y="2888478"/>
          <a:ext cx="983229" cy="983229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AF0B7-B67A-42DC-B87B-13852950434D}">
      <dsp:nvSpPr>
        <dsp:cNvPr id="0" name=""/>
        <dsp:cNvSpPr/>
      </dsp:nvSpPr>
      <dsp:spPr>
        <a:xfrm>
          <a:off x="1860613" y="4185550"/>
          <a:ext cx="21849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Contact through Aeries Via ParentSquare or Canvas</a:t>
          </a:r>
        </a:p>
      </dsp:txBody>
      <dsp:txXfrm>
        <a:off x="1860613" y="4185550"/>
        <a:ext cx="2184954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B8FEB-82C0-45CE-BC3F-999D5B0B17A3}">
      <dsp:nvSpPr>
        <dsp:cNvPr id="0" name=""/>
        <dsp:cNvSpPr/>
      </dsp:nvSpPr>
      <dsp:spPr>
        <a:xfrm>
          <a:off x="587727" y="2613"/>
          <a:ext cx="2139454" cy="1283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Providing Co-Teaching support in the general education classroom.</a:t>
          </a:r>
        </a:p>
      </dsp:txBody>
      <dsp:txXfrm>
        <a:off x="587727" y="2613"/>
        <a:ext cx="2139454" cy="1283672"/>
      </dsp:txXfrm>
    </dsp:sp>
    <dsp:sp modelId="{C3051C5B-DF2D-4EB2-8833-FE53313AE95E}">
      <dsp:nvSpPr>
        <dsp:cNvPr id="0" name=""/>
        <dsp:cNvSpPr/>
      </dsp:nvSpPr>
      <dsp:spPr>
        <a:xfrm>
          <a:off x="2941127" y="2613"/>
          <a:ext cx="2139454" cy="1283672"/>
        </a:xfrm>
        <a:prstGeom prst="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Pull out support for tests</a:t>
          </a:r>
        </a:p>
      </dsp:txBody>
      <dsp:txXfrm>
        <a:off x="2941127" y="2613"/>
        <a:ext cx="2139454" cy="1283672"/>
      </dsp:txXfrm>
    </dsp:sp>
    <dsp:sp modelId="{C7D13DA0-26B1-4447-A07C-F0EF9D8EFBD3}">
      <dsp:nvSpPr>
        <dsp:cNvPr id="0" name=""/>
        <dsp:cNvSpPr/>
      </dsp:nvSpPr>
      <dsp:spPr>
        <a:xfrm>
          <a:off x="587727" y="1500231"/>
          <a:ext cx="2139454" cy="1283672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Resources for students and staff</a:t>
          </a:r>
        </a:p>
      </dsp:txBody>
      <dsp:txXfrm>
        <a:off x="587727" y="1500231"/>
        <a:ext cx="2139454" cy="1283672"/>
      </dsp:txXfrm>
    </dsp:sp>
    <dsp:sp modelId="{D752278A-A11A-42B0-A223-3600CA8E24BB}">
      <dsp:nvSpPr>
        <dsp:cNvPr id="0" name=""/>
        <dsp:cNvSpPr/>
      </dsp:nvSpPr>
      <dsp:spPr>
        <a:xfrm>
          <a:off x="2941127" y="1500231"/>
          <a:ext cx="2139454" cy="1283672"/>
        </a:xfrm>
        <a:prstGeom prst="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Additional support for all student and staff</a:t>
          </a:r>
        </a:p>
      </dsp:txBody>
      <dsp:txXfrm>
        <a:off x="2941127" y="1500231"/>
        <a:ext cx="2139454" cy="1283672"/>
      </dsp:txXfrm>
    </dsp:sp>
    <dsp:sp modelId="{D53D01C4-BAA0-4B13-8A6E-CF584E1A8CD1}">
      <dsp:nvSpPr>
        <dsp:cNvPr id="0" name=""/>
        <dsp:cNvSpPr/>
      </dsp:nvSpPr>
      <dsp:spPr>
        <a:xfrm>
          <a:off x="1764427" y="2997849"/>
          <a:ext cx="2139454" cy="1283672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Please see Mr. Dowden's Back to School presentation for more information!</a:t>
          </a:r>
        </a:p>
      </dsp:txBody>
      <dsp:txXfrm>
        <a:off x="1764427" y="2997849"/>
        <a:ext cx="2139454" cy="1283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B8FEB-82C0-45CE-BC3F-999D5B0B17A3}">
      <dsp:nvSpPr>
        <dsp:cNvPr id="0" name=""/>
        <dsp:cNvSpPr/>
      </dsp:nvSpPr>
      <dsp:spPr>
        <a:xfrm>
          <a:off x="587727" y="2613"/>
          <a:ext cx="2139454" cy="1283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Providing Co-Teaching support in the general education classroom.</a:t>
          </a:r>
        </a:p>
      </dsp:txBody>
      <dsp:txXfrm>
        <a:off x="587727" y="2613"/>
        <a:ext cx="2139454" cy="1283672"/>
      </dsp:txXfrm>
    </dsp:sp>
    <dsp:sp modelId="{C3051C5B-DF2D-4EB2-8833-FE53313AE95E}">
      <dsp:nvSpPr>
        <dsp:cNvPr id="0" name=""/>
        <dsp:cNvSpPr/>
      </dsp:nvSpPr>
      <dsp:spPr>
        <a:xfrm>
          <a:off x="2941127" y="2613"/>
          <a:ext cx="2139454" cy="1283672"/>
        </a:xfrm>
        <a:prstGeom prst="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Pull out support for tests</a:t>
          </a:r>
        </a:p>
      </dsp:txBody>
      <dsp:txXfrm>
        <a:off x="2941127" y="2613"/>
        <a:ext cx="2139454" cy="1283672"/>
      </dsp:txXfrm>
    </dsp:sp>
    <dsp:sp modelId="{C7D13DA0-26B1-4447-A07C-F0EF9D8EFBD3}">
      <dsp:nvSpPr>
        <dsp:cNvPr id="0" name=""/>
        <dsp:cNvSpPr/>
      </dsp:nvSpPr>
      <dsp:spPr>
        <a:xfrm>
          <a:off x="587727" y="1500231"/>
          <a:ext cx="2139454" cy="1283672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Resources for students and staff</a:t>
          </a:r>
        </a:p>
      </dsp:txBody>
      <dsp:txXfrm>
        <a:off x="587727" y="1500231"/>
        <a:ext cx="2139454" cy="1283672"/>
      </dsp:txXfrm>
    </dsp:sp>
    <dsp:sp modelId="{D752278A-A11A-42B0-A223-3600CA8E24BB}">
      <dsp:nvSpPr>
        <dsp:cNvPr id="0" name=""/>
        <dsp:cNvSpPr/>
      </dsp:nvSpPr>
      <dsp:spPr>
        <a:xfrm>
          <a:off x="2941127" y="1500231"/>
          <a:ext cx="2139454" cy="1283672"/>
        </a:xfrm>
        <a:prstGeom prst="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Additional support for all student and staff</a:t>
          </a:r>
        </a:p>
      </dsp:txBody>
      <dsp:txXfrm>
        <a:off x="2941127" y="1500231"/>
        <a:ext cx="2139454" cy="1283672"/>
      </dsp:txXfrm>
    </dsp:sp>
    <dsp:sp modelId="{D53D01C4-BAA0-4B13-8A6E-CF584E1A8CD1}">
      <dsp:nvSpPr>
        <dsp:cNvPr id="0" name=""/>
        <dsp:cNvSpPr/>
      </dsp:nvSpPr>
      <dsp:spPr>
        <a:xfrm>
          <a:off x="1764427" y="2997849"/>
          <a:ext cx="2139454" cy="1283672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Please see Mr. Dowden's Back to School presentation for more information!</a:t>
          </a:r>
        </a:p>
      </dsp:txBody>
      <dsp:txXfrm>
        <a:off x="1764427" y="2997849"/>
        <a:ext cx="2139454" cy="1283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E2813-601B-4697-B14D-165027600992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5EF03-110B-4710-A708-FEF19276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8F91-4F38-4A01-947F-C76C21BA8A7A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CCA95-4F40-4CDD-BF1E-B8C9EB86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CCA95-4F40-4CDD-BF1E-B8C9EB86EE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68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3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0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2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59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7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1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241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195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6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Assorted school supplies">
            <a:extLst>
              <a:ext uri="{FF2B5EF4-FFF2-40B4-BE49-F238E27FC236}">
                <a16:creationId xmlns:a16="http://schemas.microsoft.com/office/drawing/2014/main" id="{B9296674-6565-286D-2D11-9A89ABD751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5730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8A3844E6-D96A-41C1-870D-EE39760D7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alpha val="94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2A92315-CB5C-4EB8-992E-4AA0C5DBC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>
            <a:normAutofit/>
          </a:bodyPr>
          <a:lstStyle/>
          <a:p>
            <a:r>
              <a:rPr lang="en-US" sz="4500">
                <a:cs typeface="Arial"/>
              </a:rPr>
              <a:t>Welcome to Back to School Night!</a:t>
            </a:r>
            <a:br>
              <a:rPr lang="en-US" sz="4500">
                <a:cs typeface="Arial"/>
              </a:rPr>
            </a:br>
            <a:br>
              <a:rPr lang="en-US" sz="4500">
                <a:cs typeface="Arial"/>
              </a:rPr>
            </a:br>
            <a:r>
              <a:rPr lang="en-US" sz="4500">
                <a:cs typeface="Arial"/>
              </a:rPr>
              <a:t>2023-24 School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cs typeface="Arial"/>
              </a:rPr>
              <a:t>Mr. Putnam or Mr. P</a:t>
            </a: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ECA57-A5E2-44A8-96B6-A95724F80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D4DE04D-ED96-4A1A-AA20-E4BBEECBF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6D8CE3E-8596-4FB7-A9A6-0B18C146B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D78D154-D736-4782-853A-1EC344B8E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F3315-9D9E-84F4-FE8C-9F12B204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en-US">
                <a:cs typeface="Arial"/>
              </a:rPr>
              <a:t>About me:</a:t>
            </a: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466779-CC72-4765-90DC-60D672C67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57945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erson and person holding hands and walking&#10;&#10;Description automatically generated">
            <a:extLst>
              <a:ext uri="{FF2B5EF4-FFF2-40B4-BE49-F238E27FC236}">
                <a16:creationId xmlns:a16="http://schemas.microsoft.com/office/drawing/2014/main" id="{65868DBA-B7BF-A2B4-1A7F-D711D75CBA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54" r="1" b="20303"/>
          <a:stretch/>
        </p:blipFill>
        <p:spPr>
          <a:xfrm>
            <a:off x="233264" y="233264"/>
            <a:ext cx="3324388" cy="375562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4CC21CB-C801-4F0F-9D0C-F0DC56B41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2243" y="239052"/>
            <a:ext cx="2722671" cy="24749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group of dogs lying on a couch&#10;&#10;Description automatically generated">
            <a:extLst>
              <a:ext uri="{FF2B5EF4-FFF2-40B4-BE49-F238E27FC236}">
                <a16:creationId xmlns:a16="http://schemas.microsoft.com/office/drawing/2014/main" id="{75B611A4-6D56-CFDB-A829-434505F0DE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879" r="5" b="8949"/>
          <a:stretch/>
        </p:blipFill>
        <p:spPr>
          <a:xfrm>
            <a:off x="3692243" y="239052"/>
            <a:ext cx="2722671" cy="2474937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1F54991-4556-4CD5-8883-CB801924B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264" y="4154694"/>
            <a:ext cx="3324388" cy="247004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wo dogs lying on the beach&#10;&#10;Description automatically generated">
            <a:extLst>
              <a:ext uri="{FF2B5EF4-FFF2-40B4-BE49-F238E27FC236}">
                <a16:creationId xmlns:a16="http://schemas.microsoft.com/office/drawing/2014/main" id="{B4F96972-A2C5-F2B8-0389-99A74192B5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485" r="1" b="37061"/>
          <a:stretch/>
        </p:blipFill>
        <p:spPr>
          <a:xfrm>
            <a:off x="233264" y="4154694"/>
            <a:ext cx="3324388" cy="2470041"/>
          </a:xfrm>
          <a:prstGeom prst="rect">
            <a:avLst/>
          </a:prstGeom>
        </p:spPr>
      </p:pic>
      <p:pic>
        <p:nvPicPr>
          <p:cNvPr id="7" name="Picture 6" descr="A baseball player swinging a bat&#10;&#10;Description automatically generated">
            <a:extLst>
              <a:ext uri="{FF2B5EF4-FFF2-40B4-BE49-F238E27FC236}">
                <a16:creationId xmlns:a16="http://schemas.microsoft.com/office/drawing/2014/main" id="{9B2BFFCD-62D6-A106-05E0-7E2171373A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48" r="13892" b="4"/>
          <a:stretch/>
        </p:blipFill>
        <p:spPr>
          <a:xfrm>
            <a:off x="3692243" y="2874858"/>
            <a:ext cx="2722671" cy="374987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254E-E4AB-7BBE-1413-1FA78AA06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 marL="344170" indent="-344170"/>
            <a:r>
              <a:rPr lang="en-US">
                <a:cs typeface="Arial"/>
              </a:rPr>
              <a:t>College at CSUSM- Baseball</a:t>
            </a:r>
          </a:p>
          <a:p>
            <a:pPr marL="344170" indent="-344170"/>
            <a:r>
              <a:rPr lang="en-US">
                <a:cs typeface="Arial"/>
              </a:rPr>
              <a:t>5th year teaching, 2nd year in Murrieta</a:t>
            </a:r>
          </a:p>
          <a:p>
            <a:pPr marL="344170" indent="-344170"/>
            <a:r>
              <a:rPr lang="en-US">
                <a:cs typeface="Arial"/>
              </a:rPr>
              <a:t>Taught in San Marcos prior to this year</a:t>
            </a:r>
          </a:p>
          <a:p>
            <a:pPr marL="344170" indent="-344170"/>
            <a:r>
              <a:rPr lang="en-US">
                <a:cs typeface="Arial"/>
              </a:rPr>
              <a:t>My Wife teaches at Murrieta Elementary</a:t>
            </a:r>
          </a:p>
          <a:p>
            <a:pPr marL="344170" indent="-344170"/>
            <a:r>
              <a:rPr lang="en-US">
                <a:cs typeface="Arial"/>
              </a:rPr>
              <a:t>2 Puppies</a:t>
            </a:r>
          </a:p>
          <a:p>
            <a:pPr marL="344170" indent="-344170"/>
            <a:r>
              <a:rPr lang="en-US">
                <a:cs typeface="Arial"/>
              </a:rPr>
              <a:t>Go Padres! </a:t>
            </a:r>
          </a:p>
          <a:p>
            <a:pPr marL="344170" indent="-344170"/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16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155CC-D48D-986E-9653-46B65DA8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Arial"/>
              </a:rPr>
              <a:t>Contact Info: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9476A8-1832-B5FA-F4DF-2DE9280B27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97992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19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A9026-87C9-4F44-9EC3-75AA7E6FB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D4A564-D451-4CDB-971B-95F3B044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CB884E-F589-488F-ADF5-77FF20080A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1603A8D-1B1C-4538-9FE9-374B8FD55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BE86D1-7317-478F-819B-8779B075C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876" y="0"/>
            <a:ext cx="4025029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629E8-3AEB-651D-AAFC-B6DE1806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Arial"/>
              </a:rPr>
              <a:t>P.</a:t>
            </a:r>
            <a:r>
              <a:rPr lang="en-US" dirty="0">
                <a:solidFill>
                  <a:schemeClr val="bg1"/>
                </a:solidFill>
                <a:cs typeface="Arial"/>
              </a:rPr>
              <a:t> 1 &amp; 7- Modern World History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447EE-F530-F0D2-C4DC-45F3E506A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615" y="2321102"/>
            <a:ext cx="5668310" cy="2215794"/>
          </a:xfrm>
        </p:spPr>
        <p:txBody>
          <a:bodyPr/>
          <a:lstStyle/>
          <a:p>
            <a:pPr marL="192735" indent="-192735" defTabSz="512064">
              <a:spcBef>
                <a:spcPts val="504"/>
              </a:spcBef>
            </a:pPr>
            <a:endParaRPr lang="en-US" sz="1008" kern="1200">
              <a:solidFill>
                <a:schemeClr val="tx1"/>
              </a:solidFill>
              <a:latin typeface="+mn-lt"/>
              <a:ea typeface="+mn-lt"/>
              <a:cs typeface="+mn-lt"/>
            </a:endParaRPr>
          </a:p>
          <a:p>
            <a:pPr marL="344170" indent="-344170"/>
            <a:endParaRPr lang="en-US" dirty="0">
              <a:cs typeface="Arial" panose="020B0604020202020204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FFF7135-332C-5643-0B97-17D95E7B89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368042"/>
              </p:ext>
            </p:extLst>
          </p:nvPr>
        </p:nvGraphicFramePr>
        <p:xfrm>
          <a:off x="1250756" y="1295896"/>
          <a:ext cx="5668310" cy="428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414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53C43-BBE6-1444-5466-6F85239BA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P. 5- Study Skills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032D2-7DFC-3068-122A-5634E70EA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pPr marL="344170" indent="-344170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ea typeface="+mn-lt"/>
                <a:cs typeface="+mn-lt"/>
              </a:rPr>
              <a:t>In this class we will work on academic and lifelong learning goals. Incorporating post-secondary learning along with maintaining grades and assignments in all of our classes is a goal of this class. I love to work with students to prepare them for their futures, and we will do just that in this class! A main focus of this class is a weekly check-in that must be completed by Friday of each week to plan and prepare for the following week. This check-in is completed using Microsoft Forms and will allow students to focus on what they need to do to be successful in their classes.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9385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7A9026-87C9-4F44-9EC3-75AA7E6FB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D4A564-D451-4CDB-971B-95F3B044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CB884E-F589-488F-ADF5-77FF20080A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1603A8D-1B1C-4538-9FE9-374B8FD55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BE86D1-7317-478F-819B-8779B075C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876" y="0"/>
            <a:ext cx="4025029" cy="6858000"/>
          </a:xfrm>
          <a:prstGeom prst="rect">
            <a:avLst/>
          </a:prstGeom>
          <a:blipFill dpi="0" rotWithShape="1">
            <a:blip r:embed="rId2">
              <a:alphaModFix amt="6000"/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53C43-BBE6-1444-5466-6F85239BA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9" y="643464"/>
            <a:ext cx="2888344" cy="55710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Arial"/>
              </a:rPr>
              <a:t>P. 2- US History</a:t>
            </a: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3A79F3-B649-497F-AC47-ECA50D19E6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6048"/>
              </p:ext>
            </p:extLst>
          </p:nvPr>
        </p:nvGraphicFramePr>
        <p:xfrm>
          <a:off x="1286615" y="1286931"/>
          <a:ext cx="5668310" cy="428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1318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1</Words>
  <Application>Microsoft Office PowerPoint</Application>
  <PresentationFormat>Widescreen</PresentationFormat>
  <Paragraphs>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Savon</vt:lpstr>
      <vt:lpstr>Welcome to Back to School Night!  2023-24 School Year</vt:lpstr>
      <vt:lpstr>About me:</vt:lpstr>
      <vt:lpstr>Contact Info:</vt:lpstr>
      <vt:lpstr>P. 1 &amp; 7- Modern World History </vt:lpstr>
      <vt:lpstr>P. 5- Study Skills</vt:lpstr>
      <vt:lpstr>P. 2- US History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212</cp:revision>
  <dcterms:created xsi:type="dcterms:W3CDTF">2022-08-10T14:47:18Z</dcterms:created>
  <dcterms:modified xsi:type="dcterms:W3CDTF">2023-08-24T14:53:08Z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