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2" r:id="rId6"/>
    <p:sldId id="260" r:id="rId7"/>
    <p:sldId id="263" r:id="rId8"/>
    <p:sldId id="261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C40BBC9-5DFC-40B4-B913-53874F4C1A45}" type="datetimeFigureOut">
              <a:rPr lang="en-US" smtClean="0"/>
              <a:pPr/>
              <a:t>12/2/2011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EA66B7E-205C-440B-8117-6FCAE504CF4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C40BBC9-5DFC-40B4-B913-53874F4C1A45}" type="datetimeFigureOut">
              <a:rPr lang="en-US" smtClean="0"/>
              <a:pPr/>
              <a:t>12/2/2011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EA66B7E-205C-440B-8117-6FCAE504CF4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C40BBC9-5DFC-40B4-B913-53874F4C1A45}" type="datetimeFigureOut">
              <a:rPr lang="en-US" smtClean="0"/>
              <a:pPr/>
              <a:t>12/2/2011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EA66B7E-205C-440B-8117-6FCAE504CF4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C40BBC9-5DFC-40B4-B913-53874F4C1A45}" type="datetimeFigureOut">
              <a:rPr lang="en-US" smtClean="0"/>
              <a:pPr/>
              <a:t>12/2/2011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EA66B7E-205C-440B-8117-6FCAE504CF4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C40BBC9-5DFC-40B4-B913-53874F4C1A45}" type="datetimeFigureOut">
              <a:rPr lang="en-US" smtClean="0"/>
              <a:pPr/>
              <a:t>12/2/2011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EA66B7E-205C-440B-8117-6FCAE504CF4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C40BBC9-5DFC-40B4-B913-53874F4C1A45}" type="datetimeFigureOut">
              <a:rPr lang="en-US" smtClean="0"/>
              <a:pPr/>
              <a:t>12/2/2011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EA66B7E-205C-440B-8117-6FCAE504CF4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C40BBC9-5DFC-40B4-B913-53874F4C1A45}" type="datetimeFigureOut">
              <a:rPr lang="en-US" smtClean="0"/>
              <a:pPr/>
              <a:t>12/2/2011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EA66B7E-205C-440B-8117-6FCAE504CF4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C40BBC9-5DFC-40B4-B913-53874F4C1A45}" type="datetimeFigureOut">
              <a:rPr lang="en-US" smtClean="0"/>
              <a:pPr/>
              <a:t>12/2/2011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EA66B7E-205C-440B-8117-6FCAE504CF4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C40BBC9-5DFC-40B4-B913-53874F4C1A45}" type="datetimeFigureOut">
              <a:rPr lang="en-US" smtClean="0"/>
              <a:pPr/>
              <a:t>12/2/2011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EA66B7E-205C-440B-8117-6FCAE504CF4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C40BBC9-5DFC-40B4-B913-53874F4C1A45}" type="datetimeFigureOut">
              <a:rPr lang="en-US" smtClean="0"/>
              <a:pPr/>
              <a:t>12/2/2011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EA66B7E-205C-440B-8117-6FCAE504CF4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C40BBC9-5DFC-40B4-B913-53874F4C1A45}" type="datetimeFigureOut">
              <a:rPr lang="en-US" smtClean="0"/>
              <a:pPr/>
              <a:t>12/2/2011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EA66B7E-205C-440B-8117-6FCAE504CF4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0C40BBC9-5DFC-40B4-B913-53874F4C1A45}" type="datetimeFigureOut">
              <a:rPr lang="en-US" smtClean="0"/>
              <a:pPr/>
              <a:t>12/2/2011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8EA66B7E-205C-440B-8117-6FCAE504CF4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6000" dirty="0" smtClean="0"/>
              <a:t>A Return to Normalcy</a:t>
            </a:r>
            <a:endParaRPr lang="en-US" sz="6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47800" y="2209800"/>
            <a:ext cx="7406640" cy="17526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Working for Peace</a:t>
            </a:r>
          </a:p>
          <a:p>
            <a:r>
              <a:rPr lang="en-US" dirty="0" smtClean="0"/>
              <a:t>War Debts</a:t>
            </a:r>
          </a:p>
          <a:p>
            <a:r>
              <a:rPr lang="en-US" dirty="0" smtClean="0"/>
              <a:t>Dawes Plan</a:t>
            </a:r>
          </a:p>
          <a:p>
            <a:r>
              <a:rPr lang="en-US" dirty="0" smtClean="0"/>
              <a:t>Limiting Immigration</a:t>
            </a:r>
          </a:p>
          <a:p>
            <a:r>
              <a:rPr lang="en-US" dirty="0" smtClean="0"/>
              <a:t>Teapot Dome Scandal</a:t>
            </a:r>
            <a:endParaRPr lang="en-US" dirty="0"/>
          </a:p>
        </p:txBody>
      </p:sp>
      <p:pic>
        <p:nvPicPr>
          <p:cNvPr id="6148" name="Picture 4" descr="http://www.history.navy.mil/photos/images/h53000/h5371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19601" y="2960914"/>
            <a:ext cx="4724400" cy="389708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6" descr="http://mrberlin.com/images/products/detail/Teapot_Dome_thumb.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28800" y="838200"/>
            <a:ext cx="6781800" cy="50863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Working for Peace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Post war issues: war debts, arms controls, reconstruction of war torn countries</a:t>
            </a:r>
          </a:p>
          <a:p>
            <a:r>
              <a:rPr lang="en-US" b="1" dirty="0" smtClean="0"/>
              <a:t>Kellogg-Briand Pact 1929</a:t>
            </a:r>
          </a:p>
          <a:p>
            <a:pPr lvl="1"/>
            <a:r>
              <a:rPr lang="en-US" dirty="0" smtClean="0"/>
              <a:t>64 nations agreed to renounce war as a means of solving international problems</a:t>
            </a:r>
          </a:p>
          <a:p>
            <a:pPr lvl="1"/>
            <a:r>
              <a:rPr lang="en-US" dirty="0" smtClean="0"/>
              <a:t> Unable to enforce: no military or economic plan against a country that violated this</a:t>
            </a:r>
          </a:p>
          <a:p>
            <a:pPr lvl="1"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0"/>
            <a:ext cx="7498080" cy="1143000"/>
          </a:xfrm>
        </p:spPr>
        <p:txBody>
          <a:bodyPr/>
          <a:lstStyle/>
          <a:p>
            <a:r>
              <a:rPr lang="en-US" dirty="0" smtClean="0"/>
              <a:t>War Debts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066800"/>
            <a:ext cx="7498080" cy="57912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Britain and France borrowed $10 billion from American banks in WWI</a:t>
            </a:r>
          </a:p>
          <a:p>
            <a:r>
              <a:rPr lang="en-US" dirty="0" smtClean="0"/>
              <a:t>They could only pay back debt in two ways:</a:t>
            </a:r>
          </a:p>
          <a:p>
            <a:pPr marL="916686" lvl="1" indent="-514350">
              <a:buFont typeface="+mj-lt"/>
              <a:buAutoNum type="arabicPeriod"/>
            </a:pPr>
            <a:r>
              <a:rPr lang="en-US" dirty="0" smtClean="0"/>
              <a:t>Exporting more than they imported</a:t>
            </a:r>
          </a:p>
          <a:p>
            <a:pPr marL="916686" lvl="1" indent="-514350">
              <a:buFont typeface="+mj-lt"/>
              <a:buAutoNum type="arabicPeriod"/>
            </a:pPr>
            <a:r>
              <a:rPr lang="en-US" dirty="0" smtClean="0"/>
              <a:t>Collecting reparations from Germany</a:t>
            </a:r>
          </a:p>
          <a:p>
            <a:r>
              <a:rPr lang="en-US" b="1" dirty="0" err="1" smtClean="0"/>
              <a:t>Fordney-McCumber</a:t>
            </a:r>
            <a:r>
              <a:rPr lang="en-US" b="1" dirty="0" smtClean="0"/>
              <a:t> Tariff</a:t>
            </a:r>
          </a:p>
          <a:p>
            <a:pPr lvl="1"/>
            <a:r>
              <a:rPr lang="en-US" dirty="0" smtClean="0"/>
              <a:t>Raised taxes on imports to highest level</a:t>
            </a:r>
          </a:p>
          <a:p>
            <a:pPr lvl="1"/>
            <a:r>
              <a:rPr lang="en-US" dirty="0" smtClean="0"/>
              <a:t>Result: No foreign competition = Britain and France not being able to sell their goods (#1)</a:t>
            </a:r>
          </a:p>
          <a:p>
            <a:pPr lvl="1"/>
            <a:r>
              <a:rPr lang="en-US" dirty="0" smtClean="0"/>
              <a:t>They then demanded Germany to pay back their debt, but Germany has no $ to give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Dawes Plan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U.S. banks loaned Germany $2.5 billion so Germany could pay reparations to Britain and France</a:t>
            </a:r>
          </a:p>
          <a:p>
            <a:r>
              <a:rPr lang="en-US" dirty="0" smtClean="0"/>
              <a:t>Britain and France used that $ to pay their debt owed to U.S. banks</a:t>
            </a:r>
          </a:p>
          <a:p>
            <a:r>
              <a:rPr lang="en-US" dirty="0" smtClean="0"/>
              <a:t>Result: U.S.  Paid themselves with their own money (revolving door)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 descr="http://www.geschichteinchronologie.ch/eu/3R/Hitlers-financiers-d/Dawes-plan-schema-1924-1930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43000" y="533400"/>
            <a:ext cx="7772400" cy="584159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Limiting Immigration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295400"/>
            <a:ext cx="7498080" cy="5334000"/>
          </a:xfrm>
        </p:spPr>
        <p:txBody>
          <a:bodyPr>
            <a:normAutofit fontScale="92500" lnSpcReduction="10000"/>
          </a:bodyPr>
          <a:lstStyle/>
          <a:p>
            <a:r>
              <a:rPr lang="en-US" dirty="0" err="1" smtClean="0"/>
              <a:t>Nativist</a:t>
            </a:r>
            <a:r>
              <a:rPr lang="en-US" dirty="0" smtClean="0"/>
              <a:t> attitudes</a:t>
            </a:r>
          </a:p>
          <a:p>
            <a:r>
              <a:rPr lang="en-US" dirty="0" smtClean="0"/>
              <a:t>Demand for unskilled labor decreased after WWI</a:t>
            </a:r>
          </a:p>
          <a:p>
            <a:pPr lvl="1"/>
            <a:r>
              <a:rPr lang="en-US" dirty="0" smtClean="0"/>
              <a:t>Immigrants were this labor</a:t>
            </a:r>
          </a:p>
          <a:p>
            <a:r>
              <a:rPr lang="en-US" b="1" dirty="0" smtClean="0"/>
              <a:t>Emergency Quota Act </a:t>
            </a:r>
            <a:r>
              <a:rPr lang="en-US" dirty="0" smtClean="0"/>
              <a:t>1921</a:t>
            </a:r>
          </a:p>
          <a:p>
            <a:pPr lvl="1"/>
            <a:r>
              <a:rPr lang="en-US" dirty="0" smtClean="0"/>
              <a:t>Set a max # of people who could enter the country</a:t>
            </a:r>
          </a:p>
          <a:p>
            <a:pPr lvl="1"/>
            <a:r>
              <a:rPr lang="en-US" dirty="0" smtClean="0"/>
              <a:t>Limited immigration from Eastern and Southern Europe (Catholics and Jews)</a:t>
            </a:r>
          </a:p>
          <a:p>
            <a:pPr lvl="1"/>
            <a:r>
              <a:rPr lang="en-US" dirty="0" smtClean="0"/>
              <a:t>Japanese immigration was excluded</a:t>
            </a:r>
          </a:p>
          <a:p>
            <a:pPr lvl="1"/>
            <a:r>
              <a:rPr lang="en-US" dirty="0" smtClean="0"/>
              <a:t>Did not apply to the western hemisphere (Canada and Mexico had open immigration)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 descr="http://www.usdiplomacy.org/exhibit/images/isolationcartoo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219200"/>
            <a:ext cx="4191000" cy="5110976"/>
          </a:xfrm>
          <a:prstGeom prst="rect">
            <a:avLst/>
          </a:prstGeom>
          <a:noFill/>
        </p:spPr>
      </p:pic>
      <p:pic>
        <p:nvPicPr>
          <p:cNvPr id="20484" name="Picture 4" descr="http://upload.wikimedia.org/wikipedia/commons/8/8b/European_immigration_to_the_United_States_1881-1940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374931" y="0"/>
            <a:ext cx="4769069" cy="3352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Teapot Dome Scandal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President Harding’s Secretary of Interior: Albert Fall</a:t>
            </a:r>
          </a:p>
          <a:p>
            <a:r>
              <a:rPr lang="en-US" dirty="0" smtClean="0"/>
              <a:t>Fall secretly leased oil-rich public land in Wyoming and California to private companies in return for money and land</a:t>
            </a:r>
          </a:p>
          <a:p>
            <a:r>
              <a:rPr lang="en-US" dirty="0" smtClean="0"/>
              <a:t>Fall claimed these contracts were in government interest, but he also had $325,000 in bonuses and cash</a:t>
            </a:r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 descr="http://3.bp.blogspot.com/_fBlzlxKuXdI/TA3GuvvJSmI/AAAAAAAAADk/PdMftLamftk/s1600/20s+teapot+dome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0" y="457200"/>
            <a:ext cx="5791200" cy="5225143"/>
          </a:xfrm>
          <a:prstGeom prst="rect">
            <a:avLst/>
          </a:prstGeom>
          <a:noFill/>
        </p:spPr>
      </p:pic>
      <p:pic>
        <p:nvPicPr>
          <p:cNvPr id="21508" name="Picture 4" descr="http://www.orange.k12.oh.us/teachers/ohs/tjordan/PageMill_Resources/Warren%20Harding/oteapot001p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3419709"/>
            <a:ext cx="2819400" cy="343829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56</TotalTime>
  <Words>302</Words>
  <Application>Microsoft Office PowerPoint</Application>
  <PresentationFormat>On-screen Show (4:3)</PresentationFormat>
  <Paragraphs>37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Solstice</vt:lpstr>
      <vt:lpstr>A Return to Normalcy</vt:lpstr>
      <vt:lpstr>Working for Peace</vt:lpstr>
      <vt:lpstr>War Debts</vt:lpstr>
      <vt:lpstr>Dawes Plan</vt:lpstr>
      <vt:lpstr>Slide 5</vt:lpstr>
      <vt:lpstr>Limiting Immigration</vt:lpstr>
      <vt:lpstr>Slide 7</vt:lpstr>
      <vt:lpstr>Teapot Dome Scandal</vt:lpstr>
      <vt:lpstr>Slide 9</vt:lpstr>
      <vt:lpstr>Slide 10</vt:lpstr>
    </vt:vector>
  </TitlesOfParts>
  <Company>mvusd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Return to Normalcy</dc:title>
  <dc:creator>mmgonzalez</dc:creator>
  <cp:lastModifiedBy>Brian Brusch</cp:lastModifiedBy>
  <cp:revision>9</cp:revision>
  <dcterms:created xsi:type="dcterms:W3CDTF">2011-11-28T17:53:23Z</dcterms:created>
  <dcterms:modified xsi:type="dcterms:W3CDTF">2011-12-02T16:14:53Z</dcterms:modified>
</cp:coreProperties>
</file>