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2"/>
  </p:notesMasterIdLst>
  <p:handoutMasterIdLst>
    <p:handoutMasterId r:id="rId13"/>
  </p:handoutMasterIdLst>
  <p:sldIdLst>
    <p:sldId id="258" r:id="rId3"/>
    <p:sldId id="269" r:id="rId4"/>
    <p:sldId id="260" r:id="rId5"/>
    <p:sldId id="275" r:id="rId6"/>
    <p:sldId id="276" r:id="rId7"/>
    <p:sldId id="277" r:id="rId8"/>
    <p:sldId id="272" r:id="rId9"/>
    <p:sldId id="273" r:id="rId10"/>
    <p:sldId id="274" r:id="rId11"/>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FFB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3" autoAdjust="0"/>
    <p:restoredTop sz="95324" autoAdjust="0"/>
  </p:normalViewPr>
  <p:slideViewPr>
    <p:cSldViewPr snapToGrid="0">
      <p:cViewPr varScale="1">
        <p:scale>
          <a:sx n="47" d="100"/>
          <a:sy n="47" d="100"/>
        </p:scale>
        <p:origin x="-106" y="-230"/>
      </p:cViewPr>
      <p:guideLst>
        <p:guide orient="horz" pos="2160"/>
        <p:guide pos="3840"/>
      </p:guideLst>
    </p:cSldViewPr>
  </p:slideViewPr>
  <p:notesTextViewPr>
    <p:cViewPr>
      <p:scale>
        <a:sx n="3" d="2"/>
        <a:sy n="3" d="2"/>
      </p:scale>
      <p:origin x="0" y="0"/>
    </p:cViewPr>
  </p:notesTextViewPr>
  <p:notesViewPr>
    <p:cSldViewPr snapToGrid="0">
      <p:cViewPr varScale="1">
        <p:scale>
          <a:sx n="68" d="100"/>
          <a:sy n="68" d="100"/>
        </p:scale>
        <p:origin x="2808" y="54"/>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B5B60CDB-9194-458D-A0A0-BE1134C30F61}" type="datetimeFigureOut">
              <a:rPr lang="en-US"/>
              <a:pPr>
                <a:defRPr/>
              </a:pPr>
              <a:t>5/30/2014</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111D82A-18E7-4F09-A36D-3D34047A9F29}" type="slidenum">
              <a:rPr/>
              <a:pPr>
                <a:defRPr/>
              </a:pPr>
              <a:t>‹#›</a:t>
            </a:fld>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E3FD0D3F-CF6C-49FF-A6C7-61EA0BCDBAF8}" type="datetimeFigureOut">
              <a:rPr lang="en-US"/>
              <a:pPr>
                <a:defRPr/>
              </a:pPr>
              <a:t>5/30/2014</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noProof="0"/>
              <a:t>Click to edit Master text styles</a:t>
            </a:r>
          </a:p>
          <a:p>
            <a:pPr lvl="1"/>
            <a:r>
              <a:rPr noProof="0"/>
              <a:t>Second level</a:t>
            </a:r>
          </a:p>
          <a:p>
            <a:pPr lvl="2"/>
            <a:r>
              <a:rPr noProof="0"/>
              <a:t>Third level</a:t>
            </a:r>
          </a:p>
          <a:p>
            <a:pPr lvl="3"/>
            <a:r>
              <a:rPr noProof="0"/>
              <a:t>Fourth level</a:t>
            </a:r>
          </a:p>
          <a:p>
            <a:pPr lvl="4"/>
            <a:r>
              <a:rPr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7556BC2E-082E-4D9C-911F-5F0CCBA57E59}" type="slidenum">
              <a:rPr/>
              <a:pPr>
                <a:defRPr/>
              </a:pPr>
              <a:t>‹#›</a:t>
            </a:fld>
            <a:endParaRP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9D9E8CB-6D2F-4866-B541-8A81B7F56FB1}" type="slidenum">
              <a:rPr lang="en-US" smtClean="0"/>
              <a:pPr fontAlgn="base">
                <a:spcBef>
                  <a:spcPct val="0"/>
                </a:spcBef>
                <a:spcAft>
                  <a:spcPct val="0"/>
                </a:spcAft>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3856993-9D40-454B-83FF-22FB965EF3BF}" type="slidenum">
              <a:rPr lang="en-US" smtClean="0"/>
              <a:pPr fontAlgn="base">
                <a:spcBef>
                  <a:spcPct val="0"/>
                </a:spcBef>
                <a:spcAft>
                  <a:spcPct val="0"/>
                </a:spcAft>
              </a:pPr>
              <a:t>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Puffy white clouds in deep blue sky"/>
          <p:cNvPicPr>
            <a:picLocks noChangeAspect="1"/>
          </p:cNvPicPr>
          <p:nvPr/>
        </p:nvPicPr>
        <p:blipFill>
          <a:blip r:embed="rId2" cstate="print"/>
          <a:srcRect/>
          <a:stretch>
            <a:fillRect/>
          </a:stretch>
        </p:blipFill>
        <p:spPr bwMode="auto">
          <a:xfrm>
            <a:off x="0" y="2057400"/>
            <a:ext cx="1490663" cy="3886200"/>
          </a:xfrm>
          <a:prstGeom prst="rect">
            <a:avLst/>
          </a:prstGeom>
          <a:noFill/>
          <a:ln w="9525">
            <a:noFill/>
            <a:miter lim="800000"/>
            <a:headEnd/>
            <a:tailEnd/>
          </a:ln>
        </p:spPr>
      </p:pic>
      <p:sp>
        <p:nvSpPr>
          <p:cNvPr id="5" name="Rectangle 8"/>
          <p:cNvSpPr/>
          <p:nvPr/>
        </p:nvSpPr>
        <p:spPr>
          <a:xfrm>
            <a:off x="1600200" y="0"/>
            <a:ext cx="5029200" cy="5943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pic>
        <p:nvPicPr>
          <p:cNvPr id="6" name="Picture 9" descr="Closeup of plant shoot"/>
          <p:cNvPicPr>
            <a:picLocks noChangeAspect="1"/>
          </p:cNvPicPr>
          <p:nvPr/>
        </p:nvPicPr>
        <p:blipFill>
          <a:blip r:embed="rId3" cstate="print"/>
          <a:srcRect/>
          <a:stretch>
            <a:fillRect/>
          </a:stretch>
        </p:blipFill>
        <p:spPr bwMode="auto">
          <a:xfrm>
            <a:off x="6738938" y="2057400"/>
            <a:ext cx="2060575" cy="3886200"/>
          </a:xfrm>
          <a:prstGeom prst="rect">
            <a:avLst/>
          </a:prstGeom>
          <a:noFill/>
          <a:ln w="9525">
            <a:noFill/>
            <a:miter lim="800000"/>
            <a:headEnd/>
            <a:tailEnd/>
          </a:ln>
        </p:spPr>
      </p:pic>
      <p:pic>
        <p:nvPicPr>
          <p:cNvPr id="7" name="Picture 10" descr="Waves"/>
          <p:cNvPicPr>
            <a:picLocks noChangeAspect="1"/>
          </p:cNvPicPr>
          <p:nvPr/>
        </p:nvPicPr>
        <p:blipFill>
          <a:blip r:embed="rId4" cstate="print"/>
          <a:srcRect/>
          <a:stretch>
            <a:fillRect/>
          </a:stretch>
        </p:blipFill>
        <p:spPr bwMode="auto">
          <a:xfrm>
            <a:off x="8909050" y="2057400"/>
            <a:ext cx="3282950" cy="3886200"/>
          </a:xfrm>
          <a:prstGeom prst="rect">
            <a:avLst/>
          </a:prstGeom>
          <a:noFill/>
          <a:ln w="9525">
            <a:noFill/>
            <a:miter lim="800000"/>
            <a:headEnd/>
            <a:tailEnd/>
          </a:ln>
        </p:spPr>
      </p:pic>
      <p:sp>
        <p:nvSpPr>
          <p:cNvPr id="2" name="Title 1"/>
          <p:cNvSpPr>
            <a:spLocks noGrp="1"/>
          </p:cNvSpPr>
          <p:nvPr>
            <p:ph type="ctrTitle"/>
          </p:nvPr>
        </p:nvSpPr>
        <p:spPr>
          <a:xfrm>
            <a:off x="1751777" y="3019706"/>
            <a:ext cx="4846320" cy="2387600"/>
          </a:xfrm>
        </p:spPr>
        <p:txBody>
          <a:bodyPr>
            <a:normAutofit/>
          </a:bodyPr>
          <a:lstStyle>
            <a:lvl1pPr algn="l">
              <a:lnSpc>
                <a:spcPct val="90000"/>
              </a:lnSpc>
              <a:defRPr sz="4800">
                <a:solidFill>
                  <a:schemeClr val="bg1"/>
                </a:solidFill>
              </a:defRPr>
            </a:lvl1pPr>
          </a:lstStyle>
          <a:p>
            <a:r>
              <a:rPr lang="en-US" smtClean="0"/>
              <a:t>Click to edit Master title style</a:t>
            </a:r>
            <a:endParaRPr/>
          </a:p>
        </p:txBody>
      </p:sp>
      <p:sp>
        <p:nvSpPr>
          <p:cNvPr id="3" name="Subtitle 2"/>
          <p:cNvSpPr>
            <a:spLocks noGrp="1"/>
          </p:cNvSpPr>
          <p:nvPr>
            <p:ph type="subTitle" idx="1"/>
          </p:nvPr>
        </p:nvSpPr>
        <p:spPr>
          <a:xfrm>
            <a:off x="1751777" y="5381894"/>
            <a:ext cx="4846320" cy="448056"/>
          </a:xfrm>
        </p:spPr>
        <p:txBody>
          <a:bodyPr>
            <a:normAutofit/>
          </a:bodyPr>
          <a:lstStyle>
            <a:lvl1pPr marL="0" indent="0" algn="l">
              <a:spcBef>
                <a:spcPts val="0"/>
              </a:spcBef>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Slide Number Placeholder 5"/>
          <p:cNvSpPr>
            <a:spLocks noGrp="1"/>
          </p:cNvSpPr>
          <p:nvPr>
            <p:ph type="sldNum" sz="quarter" idx="10"/>
          </p:nvPr>
        </p:nvSpPr>
        <p:spPr/>
        <p:txBody>
          <a:bodyPr/>
          <a:lstStyle>
            <a:lvl1pPr>
              <a:defRPr/>
            </a:lvl1pPr>
          </a:lstStyle>
          <a:p>
            <a:pPr>
              <a:defRPr/>
            </a:pPr>
            <a:fld id="{FF47DD56-888E-4784-90E4-D2327F914724}" type="slidenum">
              <a:rPr/>
              <a:pPr>
                <a:defRPr/>
              </a:pPr>
              <a:t>‹#›</a:t>
            </a:fld>
            <a:endParaRPr/>
          </a:p>
        </p:txBody>
      </p:sp>
      <p:sp>
        <p:nvSpPr>
          <p:cNvPr id="5" name="Date Placeholder 3"/>
          <p:cNvSpPr>
            <a:spLocks noGrp="1"/>
          </p:cNvSpPr>
          <p:nvPr>
            <p:ph type="dt" sz="half" idx="11"/>
          </p:nvPr>
        </p:nvSpPr>
        <p:spPr/>
        <p:txBody>
          <a:bodyPr/>
          <a:lstStyle>
            <a:lvl1pPr>
              <a:defRPr/>
            </a:lvl1pPr>
          </a:lstStyle>
          <a:p>
            <a:pPr>
              <a:defRPr/>
            </a:pPr>
            <a:r>
              <a:t>July 22, 2012</a:t>
            </a:r>
          </a:p>
        </p:txBody>
      </p:sp>
      <p:sp>
        <p:nvSpPr>
          <p:cNvPr id="6" name="Footer Placeholder 4"/>
          <p:cNvSpPr>
            <a:spLocks noGrp="1"/>
          </p:cNvSpPr>
          <p:nvPr>
            <p:ph type="ftr" sz="quarter" idx="12"/>
          </p:nvPr>
        </p:nvSpPr>
        <p:spPr/>
        <p:txBody>
          <a:bodyPr/>
          <a:lstStyle>
            <a:lvl1pPr>
              <a:defRPr/>
            </a:lvl1pPr>
          </a:lstStyle>
          <a:p>
            <a:pPr>
              <a:defRPr/>
            </a:pPr>
            <a:r>
              <a:t>Footer text here</a:t>
            </a:r>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190500"/>
            <a:ext cx="2057400" cy="59864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838200" y="190500"/>
            <a:ext cx="7734300" cy="5986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Slide Number Placeholder 5"/>
          <p:cNvSpPr>
            <a:spLocks noGrp="1"/>
          </p:cNvSpPr>
          <p:nvPr>
            <p:ph type="sldNum" sz="quarter" idx="10"/>
          </p:nvPr>
        </p:nvSpPr>
        <p:spPr/>
        <p:txBody>
          <a:bodyPr/>
          <a:lstStyle>
            <a:lvl1pPr>
              <a:defRPr/>
            </a:lvl1pPr>
          </a:lstStyle>
          <a:p>
            <a:pPr>
              <a:defRPr/>
            </a:pPr>
            <a:fld id="{9F98DD9A-C26A-4487-B10C-2342FAD9A779}" type="slidenum">
              <a:rPr/>
              <a:pPr>
                <a:defRPr/>
              </a:pPr>
              <a:t>‹#›</a:t>
            </a:fld>
            <a:endParaRPr/>
          </a:p>
        </p:txBody>
      </p:sp>
      <p:sp>
        <p:nvSpPr>
          <p:cNvPr id="5" name="Date Placeholder 3"/>
          <p:cNvSpPr>
            <a:spLocks noGrp="1"/>
          </p:cNvSpPr>
          <p:nvPr>
            <p:ph type="dt" sz="half" idx="11"/>
          </p:nvPr>
        </p:nvSpPr>
        <p:spPr/>
        <p:txBody>
          <a:bodyPr/>
          <a:lstStyle>
            <a:lvl1pPr>
              <a:defRPr/>
            </a:lvl1pPr>
          </a:lstStyle>
          <a:p>
            <a:pPr>
              <a:defRPr/>
            </a:pPr>
            <a:r>
              <a:t>July 22, 2012</a:t>
            </a:r>
          </a:p>
        </p:txBody>
      </p:sp>
      <p:sp>
        <p:nvSpPr>
          <p:cNvPr id="6" name="Footer Placeholder 4"/>
          <p:cNvSpPr>
            <a:spLocks noGrp="1"/>
          </p:cNvSpPr>
          <p:nvPr>
            <p:ph type="ftr" sz="quarter" idx="12"/>
          </p:nvPr>
        </p:nvSpPr>
        <p:spPr/>
        <p:txBody>
          <a:bodyPr/>
          <a:lstStyle>
            <a:lvl1pPr>
              <a:defRPr/>
            </a:lvl1pPr>
          </a:lstStyle>
          <a:p>
            <a:pPr>
              <a:defRPr/>
            </a:pPr>
            <a:r>
              <a:t>Footer text here</a:t>
            </a: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Slide Number Placeholder 5"/>
          <p:cNvSpPr>
            <a:spLocks noGrp="1"/>
          </p:cNvSpPr>
          <p:nvPr>
            <p:ph type="sldNum" sz="quarter" idx="10"/>
          </p:nvPr>
        </p:nvSpPr>
        <p:spPr/>
        <p:txBody>
          <a:bodyPr/>
          <a:lstStyle>
            <a:lvl1pPr>
              <a:defRPr/>
            </a:lvl1pPr>
          </a:lstStyle>
          <a:p>
            <a:pPr>
              <a:defRPr/>
            </a:pPr>
            <a:fld id="{B0E5A0DF-108F-4192-8231-8CF505265D93}" type="slidenum">
              <a:rPr/>
              <a:pPr>
                <a:defRPr/>
              </a:pPr>
              <a:t>‹#›</a:t>
            </a:fld>
            <a:endParaRPr/>
          </a:p>
        </p:txBody>
      </p:sp>
      <p:sp>
        <p:nvSpPr>
          <p:cNvPr id="5" name="Date Placeholder 3"/>
          <p:cNvSpPr>
            <a:spLocks noGrp="1"/>
          </p:cNvSpPr>
          <p:nvPr>
            <p:ph type="dt" sz="half" idx="11"/>
          </p:nvPr>
        </p:nvSpPr>
        <p:spPr/>
        <p:txBody>
          <a:bodyPr/>
          <a:lstStyle>
            <a:lvl1pPr>
              <a:defRPr/>
            </a:lvl1pPr>
          </a:lstStyle>
          <a:p>
            <a:pPr>
              <a:defRPr/>
            </a:pPr>
            <a:r>
              <a:t>July 22, 2012</a:t>
            </a:r>
          </a:p>
        </p:txBody>
      </p:sp>
      <p:sp>
        <p:nvSpPr>
          <p:cNvPr id="6" name="Footer Placeholder 4"/>
          <p:cNvSpPr>
            <a:spLocks noGrp="1"/>
          </p:cNvSpPr>
          <p:nvPr>
            <p:ph type="ftr" sz="quarter" idx="12"/>
          </p:nvPr>
        </p:nvSpPr>
        <p:spPr/>
        <p:txBody>
          <a:bodyPr/>
          <a:lstStyle>
            <a:lvl1pPr>
              <a:defRPr/>
            </a:lvl1pPr>
          </a:lstStyle>
          <a:p>
            <a:pPr>
              <a:defRPr/>
            </a:pPr>
            <a:r>
              <a:t>Footer text here</a:t>
            </a: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7"/>
          <p:cNvSpPr/>
          <p:nvPr/>
        </p:nvSpPr>
        <p:spPr>
          <a:xfrm>
            <a:off x="1600200" y="2058988"/>
            <a:ext cx="7199313" cy="3886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pic>
        <p:nvPicPr>
          <p:cNvPr id="5" name="Picture 8" descr="Waves"/>
          <p:cNvPicPr>
            <a:picLocks noChangeAspect="1"/>
          </p:cNvPicPr>
          <p:nvPr/>
        </p:nvPicPr>
        <p:blipFill>
          <a:blip r:embed="rId2" cstate="print"/>
          <a:srcRect/>
          <a:stretch>
            <a:fillRect/>
          </a:stretch>
        </p:blipFill>
        <p:spPr bwMode="auto">
          <a:xfrm>
            <a:off x="8909050" y="2058988"/>
            <a:ext cx="3282950" cy="3886200"/>
          </a:xfrm>
          <a:prstGeom prst="rect">
            <a:avLst/>
          </a:prstGeom>
          <a:noFill/>
          <a:ln w="9525">
            <a:noFill/>
            <a:miter lim="800000"/>
            <a:headEnd/>
            <a:tailEnd/>
          </a:ln>
        </p:spPr>
      </p:pic>
      <p:pic>
        <p:nvPicPr>
          <p:cNvPr id="6" name="Picture 10" descr="Closeup of green plants"/>
          <p:cNvPicPr>
            <a:picLocks noChangeAspect="1"/>
          </p:cNvPicPr>
          <p:nvPr/>
        </p:nvPicPr>
        <p:blipFill>
          <a:blip r:embed="rId3" cstate="print"/>
          <a:srcRect/>
          <a:stretch>
            <a:fillRect/>
          </a:stretch>
        </p:blipFill>
        <p:spPr bwMode="auto">
          <a:xfrm>
            <a:off x="0" y="2058988"/>
            <a:ext cx="1490663" cy="3886200"/>
          </a:xfrm>
          <a:prstGeom prst="rect">
            <a:avLst/>
          </a:prstGeom>
          <a:noFill/>
          <a:ln w="9525">
            <a:noFill/>
            <a:miter lim="800000"/>
            <a:headEnd/>
            <a:tailEnd/>
          </a:ln>
        </p:spPr>
      </p:pic>
      <p:sp>
        <p:nvSpPr>
          <p:cNvPr id="2" name="Title 1"/>
          <p:cNvSpPr>
            <a:spLocks noGrp="1"/>
          </p:cNvSpPr>
          <p:nvPr>
            <p:ph type="title"/>
          </p:nvPr>
        </p:nvSpPr>
        <p:spPr>
          <a:xfrm>
            <a:off x="1751777" y="2263913"/>
            <a:ext cx="6949440" cy="3143393"/>
          </a:xfrm>
        </p:spPr>
        <p:txBody>
          <a:bodyPr/>
          <a:lstStyle>
            <a:lvl1pPr>
              <a:defRPr sz="600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1751777" y="5381893"/>
            <a:ext cx="6949440" cy="449523"/>
          </a:xfrm>
        </p:spPr>
        <p:txBody>
          <a:bodyPr/>
          <a:lstStyle>
            <a:lvl1pPr marL="0" indent="0">
              <a:spcBef>
                <a:spcPts val="0"/>
              </a:spcBef>
              <a:buNone/>
              <a:defRPr sz="240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409700" y="1556281"/>
            <a:ext cx="4610099"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172200" y="1556281"/>
            <a:ext cx="4609775"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Slide Number Placeholder 5"/>
          <p:cNvSpPr>
            <a:spLocks noGrp="1"/>
          </p:cNvSpPr>
          <p:nvPr>
            <p:ph type="sldNum" sz="quarter" idx="10"/>
          </p:nvPr>
        </p:nvSpPr>
        <p:spPr/>
        <p:txBody>
          <a:bodyPr/>
          <a:lstStyle>
            <a:lvl1pPr>
              <a:defRPr/>
            </a:lvl1pPr>
          </a:lstStyle>
          <a:p>
            <a:pPr>
              <a:defRPr/>
            </a:pPr>
            <a:fld id="{D741777E-8A83-482D-AAB1-55435BC4DEC4}" type="slidenum">
              <a:rPr/>
              <a:pPr>
                <a:defRPr/>
              </a:pPr>
              <a:t>‹#›</a:t>
            </a:fld>
            <a:endParaRPr/>
          </a:p>
        </p:txBody>
      </p:sp>
      <p:sp>
        <p:nvSpPr>
          <p:cNvPr id="6" name="Date Placeholder 3"/>
          <p:cNvSpPr>
            <a:spLocks noGrp="1"/>
          </p:cNvSpPr>
          <p:nvPr>
            <p:ph type="dt" sz="half" idx="11"/>
          </p:nvPr>
        </p:nvSpPr>
        <p:spPr/>
        <p:txBody>
          <a:bodyPr/>
          <a:lstStyle>
            <a:lvl1pPr>
              <a:defRPr/>
            </a:lvl1pPr>
          </a:lstStyle>
          <a:p>
            <a:pPr>
              <a:defRPr/>
            </a:pPr>
            <a:r>
              <a:t>July 22, 2012</a:t>
            </a:r>
          </a:p>
        </p:txBody>
      </p:sp>
      <p:sp>
        <p:nvSpPr>
          <p:cNvPr id="7" name="Footer Placeholder 4"/>
          <p:cNvSpPr>
            <a:spLocks noGrp="1"/>
          </p:cNvSpPr>
          <p:nvPr>
            <p:ph type="ftr" sz="quarter" idx="12"/>
          </p:nvPr>
        </p:nvSpPr>
        <p:spPr/>
        <p:txBody>
          <a:bodyPr/>
          <a:lstStyle>
            <a:lvl1pPr>
              <a:defRPr/>
            </a:lvl1pPr>
          </a:lstStyle>
          <a:p>
            <a:pPr>
              <a:defRPr/>
            </a:pPr>
            <a:r>
              <a:t>Footer text here</a:t>
            </a:r>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Text Placeholder 2"/>
          <p:cNvSpPr>
            <a:spLocks noGrp="1"/>
          </p:cNvSpPr>
          <p:nvPr>
            <p:ph type="body" idx="1"/>
          </p:nvPr>
        </p:nvSpPr>
        <p:spPr>
          <a:xfrm>
            <a:off x="1409699" y="1554480"/>
            <a:ext cx="4608576"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09699" y="2378392"/>
            <a:ext cx="4608576"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172200" y="1554480"/>
            <a:ext cx="4610100"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378392"/>
            <a:ext cx="4610100"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Slide Number Placeholder 5"/>
          <p:cNvSpPr>
            <a:spLocks noGrp="1"/>
          </p:cNvSpPr>
          <p:nvPr>
            <p:ph type="sldNum" sz="quarter" idx="10"/>
          </p:nvPr>
        </p:nvSpPr>
        <p:spPr/>
        <p:txBody>
          <a:bodyPr/>
          <a:lstStyle>
            <a:lvl1pPr>
              <a:defRPr/>
            </a:lvl1pPr>
          </a:lstStyle>
          <a:p>
            <a:pPr>
              <a:defRPr/>
            </a:pPr>
            <a:fld id="{F8BA2C9B-5FFC-4A62-9A45-17BBEE4D09B3}" type="slidenum">
              <a:rPr/>
              <a:pPr>
                <a:defRPr/>
              </a:pPr>
              <a:t>‹#›</a:t>
            </a:fld>
            <a:endParaRPr/>
          </a:p>
        </p:txBody>
      </p:sp>
      <p:sp>
        <p:nvSpPr>
          <p:cNvPr id="8" name="Date Placeholder 3"/>
          <p:cNvSpPr>
            <a:spLocks noGrp="1"/>
          </p:cNvSpPr>
          <p:nvPr>
            <p:ph type="dt" sz="half" idx="11"/>
          </p:nvPr>
        </p:nvSpPr>
        <p:spPr/>
        <p:txBody>
          <a:bodyPr/>
          <a:lstStyle>
            <a:lvl1pPr>
              <a:defRPr/>
            </a:lvl1pPr>
          </a:lstStyle>
          <a:p>
            <a:pPr>
              <a:defRPr/>
            </a:pPr>
            <a:r>
              <a:t>July 22, 2012</a:t>
            </a:r>
          </a:p>
        </p:txBody>
      </p:sp>
      <p:sp>
        <p:nvSpPr>
          <p:cNvPr id="9" name="Footer Placeholder 4"/>
          <p:cNvSpPr>
            <a:spLocks noGrp="1"/>
          </p:cNvSpPr>
          <p:nvPr>
            <p:ph type="ftr" sz="quarter" idx="12"/>
          </p:nvPr>
        </p:nvSpPr>
        <p:spPr/>
        <p:txBody>
          <a:bodyPr/>
          <a:lstStyle>
            <a:lvl1pPr>
              <a:defRPr/>
            </a:lvl1pPr>
          </a:lstStyle>
          <a:p>
            <a:pPr>
              <a:defRPr/>
            </a:pPr>
            <a:r>
              <a:t>Footer text here</a:t>
            </a:r>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Slide Number Placeholder 5"/>
          <p:cNvSpPr>
            <a:spLocks noGrp="1"/>
          </p:cNvSpPr>
          <p:nvPr>
            <p:ph type="sldNum" sz="quarter" idx="10"/>
          </p:nvPr>
        </p:nvSpPr>
        <p:spPr/>
        <p:txBody>
          <a:bodyPr/>
          <a:lstStyle>
            <a:lvl1pPr>
              <a:defRPr/>
            </a:lvl1pPr>
          </a:lstStyle>
          <a:p>
            <a:pPr>
              <a:defRPr/>
            </a:pPr>
            <a:fld id="{CC3E2C9C-B5CC-4269-98A5-1075DAF02CEF}" type="slidenum">
              <a:rPr/>
              <a:pPr>
                <a:defRPr/>
              </a:pPr>
              <a:t>‹#›</a:t>
            </a:fld>
            <a:endParaRPr/>
          </a:p>
        </p:txBody>
      </p:sp>
      <p:sp>
        <p:nvSpPr>
          <p:cNvPr id="4" name="Date Placeholder 3"/>
          <p:cNvSpPr>
            <a:spLocks noGrp="1"/>
          </p:cNvSpPr>
          <p:nvPr>
            <p:ph type="dt" sz="half" idx="11"/>
          </p:nvPr>
        </p:nvSpPr>
        <p:spPr/>
        <p:txBody>
          <a:bodyPr/>
          <a:lstStyle>
            <a:lvl1pPr>
              <a:defRPr/>
            </a:lvl1pPr>
          </a:lstStyle>
          <a:p>
            <a:pPr>
              <a:defRPr/>
            </a:pPr>
            <a:r>
              <a:t>July 22, 2012</a:t>
            </a:r>
          </a:p>
        </p:txBody>
      </p:sp>
      <p:sp>
        <p:nvSpPr>
          <p:cNvPr id="5" name="Footer Placeholder 4"/>
          <p:cNvSpPr>
            <a:spLocks noGrp="1"/>
          </p:cNvSpPr>
          <p:nvPr>
            <p:ph type="ftr" sz="quarter" idx="12"/>
          </p:nvPr>
        </p:nvSpPr>
        <p:spPr/>
        <p:txBody>
          <a:bodyPr/>
          <a:lstStyle>
            <a:lvl1pPr>
              <a:defRPr/>
            </a:lvl1pPr>
          </a:lstStyle>
          <a:p>
            <a:pPr>
              <a:defRPr/>
            </a:pPr>
            <a:r>
              <a:t>Footer text here</a:t>
            </a:r>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165D91DC-27C3-4CD6-A634-6B8E59EFB3B5}" type="slidenum">
              <a:rPr/>
              <a:pPr>
                <a:defRPr/>
              </a:pPr>
              <a:t>‹#›</a:t>
            </a:fld>
            <a:endParaRPr/>
          </a:p>
        </p:txBody>
      </p:sp>
      <p:sp>
        <p:nvSpPr>
          <p:cNvPr id="3" name="Date Placeholder 3"/>
          <p:cNvSpPr>
            <a:spLocks noGrp="1"/>
          </p:cNvSpPr>
          <p:nvPr>
            <p:ph type="dt" sz="half" idx="11"/>
          </p:nvPr>
        </p:nvSpPr>
        <p:spPr/>
        <p:txBody>
          <a:bodyPr/>
          <a:lstStyle>
            <a:lvl1pPr>
              <a:defRPr/>
            </a:lvl1pPr>
          </a:lstStyle>
          <a:p>
            <a:pPr>
              <a:defRPr/>
            </a:pPr>
            <a:r>
              <a:t>July 22, 2012</a:t>
            </a:r>
          </a:p>
        </p:txBody>
      </p:sp>
      <p:sp>
        <p:nvSpPr>
          <p:cNvPr id="4" name="Footer Placeholder 4"/>
          <p:cNvSpPr>
            <a:spLocks noGrp="1"/>
          </p:cNvSpPr>
          <p:nvPr>
            <p:ph type="ftr" sz="quarter" idx="12"/>
          </p:nvPr>
        </p:nvSpPr>
        <p:spPr/>
        <p:txBody>
          <a:bodyPr/>
          <a:lstStyle>
            <a:lvl1pPr>
              <a:defRPr/>
            </a:lvl1pPr>
          </a:lstStyle>
          <a:p>
            <a:pPr>
              <a:defRPr/>
            </a:pPr>
            <a:r>
              <a:t>Footer text here</a:t>
            </a:r>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6679" y="919616"/>
            <a:ext cx="4155622" cy="2532888"/>
          </a:xfrm>
        </p:spPr>
        <p:txBody>
          <a:bodyPr/>
          <a:lstStyle>
            <a:lvl1pPr>
              <a:defRPr sz="3200"/>
            </a:lvl1pPr>
          </a:lstStyle>
          <a:p>
            <a:r>
              <a:rPr lang="en-US" smtClean="0"/>
              <a:t>Click to edit Master title style</a:t>
            </a:r>
            <a:endParaRPr/>
          </a:p>
        </p:txBody>
      </p:sp>
      <p:sp>
        <p:nvSpPr>
          <p:cNvPr id="3" name="Content Placeholder 2"/>
          <p:cNvSpPr>
            <a:spLocks noGrp="1"/>
          </p:cNvSpPr>
          <p:nvPr>
            <p:ph idx="1"/>
          </p:nvPr>
        </p:nvSpPr>
        <p:spPr>
          <a:xfrm>
            <a:off x="1409699" y="915923"/>
            <a:ext cx="5216979" cy="5065776"/>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6626679" y="3446396"/>
            <a:ext cx="4155622" cy="2535303"/>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CA524037-E8CD-490E-A92B-E84E3BAF3CF1}" type="slidenum">
              <a:rPr/>
              <a:pPr>
                <a:defRPr/>
              </a:pPr>
              <a:t>‹#›</a:t>
            </a:fld>
            <a:endParaRPr/>
          </a:p>
        </p:txBody>
      </p:sp>
      <p:sp>
        <p:nvSpPr>
          <p:cNvPr id="6" name="Date Placeholder 3"/>
          <p:cNvSpPr>
            <a:spLocks noGrp="1"/>
          </p:cNvSpPr>
          <p:nvPr>
            <p:ph type="dt" sz="half" idx="11"/>
          </p:nvPr>
        </p:nvSpPr>
        <p:spPr/>
        <p:txBody>
          <a:bodyPr/>
          <a:lstStyle>
            <a:lvl1pPr>
              <a:defRPr/>
            </a:lvl1pPr>
          </a:lstStyle>
          <a:p>
            <a:pPr>
              <a:defRPr/>
            </a:pPr>
            <a:r>
              <a:t>July 22, 2012</a:t>
            </a:r>
          </a:p>
        </p:txBody>
      </p:sp>
      <p:sp>
        <p:nvSpPr>
          <p:cNvPr id="7" name="Footer Placeholder 4"/>
          <p:cNvSpPr>
            <a:spLocks noGrp="1"/>
          </p:cNvSpPr>
          <p:nvPr>
            <p:ph type="ftr" sz="quarter" idx="12"/>
          </p:nvPr>
        </p:nvSpPr>
        <p:spPr/>
        <p:txBody>
          <a:bodyPr/>
          <a:lstStyle>
            <a:lvl1pPr>
              <a:defRPr/>
            </a:lvl1pPr>
          </a:lstStyle>
          <a:p>
            <a:pPr>
              <a:defRPr/>
            </a:pPr>
            <a:r>
              <a:t>Footer text here</a:t>
            </a:r>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6680" y="919616"/>
            <a:ext cx="4155622" cy="2532888"/>
          </a:xfrm>
        </p:spPr>
        <p:txBody>
          <a:bodyPr/>
          <a:lstStyle>
            <a:lvl1pPr>
              <a:defRPr sz="3200"/>
            </a:lvl1pPr>
          </a:lstStyle>
          <a:p>
            <a:r>
              <a:rPr lang="en-US" smtClean="0"/>
              <a:t>Click to edit Master title style</a:t>
            </a:r>
            <a:endParaRPr/>
          </a:p>
        </p:txBody>
      </p:sp>
      <p:sp>
        <p:nvSpPr>
          <p:cNvPr id="3" name="Picture Placeholder 2"/>
          <p:cNvSpPr>
            <a:spLocks noGrp="1"/>
          </p:cNvSpPr>
          <p:nvPr>
            <p:ph type="pic" idx="1"/>
          </p:nvPr>
        </p:nvSpPr>
        <p:spPr>
          <a:xfrm>
            <a:off x="0" y="915923"/>
            <a:ext cx="6626677" cy="5065776"/>
          </a:xfrm>
        </p:spPr>
        <p:txBody>
          <a:bodyPr tIns="1371600" rtlCol="0">
            <a:normAutofit/>
          </a:bodyPr>
          <a:lstStyle>
            <a:lvl1pPr marL="0" indent="0" algn="ctr">
              <a:spcBef>
                <a:spcPts val="0"/>
              </a:spcBef>
              <a:buNone/>
              <a:defRPr sz="2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6626680" y="3446397"/>
            <a:ext cx="4155622" cy="2535304"/>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7DE0667D-9D18-4CC0-9D82-E31E9FCC3535}" type="slidenum">
              <a:rPr/>
              <a:pPr>
                <a:defRPr/>
              </a:pPr>
              <a:t>‹#›</a:t>
            </a:fld>
            <a:endParaRPr/>
          </a:p>
        </p:txBody>
      </p:sp>
      <p:sp>
        <p:nvSpPr>
          <p:cNvPr id="6" name="Date Placeholder 3"/>
          <p:cNvSpPr>
            <a:spLocks noGrp="1"/>
          </p:cNvSpPr>
          <p:nvPr>
            <p:ph type="dt" sz="half" idx="11"/>
          </p:nvPr>
        </p:nvSpPr>
        <p:spPr/>
        <p:txBody>
          <a:bodyPr/>
          <a:lstStyle>
            <a:lvl1pPr>
              <a:defRPr/>
            </a:lvl1pPr>
          </a:lstStyle>
          <a:p>
            <a:pPr>
              <a:defRPr/>
            </a:pPr>
            <a:r>
              <a:t>July 22, 2012</a:t>
            </a:r>
          </a:p>
        </p:txBody>
      </p:sp>
      <p:sp>
        <p:nvSpPr>
          <p:cNvPr id="7" name="Footer Placeholder 4"/>
          <p:cNvSpPr>
            <a:spLocks noGrp="1"/>
          </p:cNvSpPr>
          <p:nvPr>
            <p:ph type="ftr" sz="quarter" idx="12"/>
          </p:nvPr>
        </p:nvSpPr>
        <p:spPr/>
        <p:txBody>
          <a:bodyPr/>
          <a:lstStyle>
            <a:lvl1pPr>
              <a:defRPr/>
            </a:lvl1pPr>
          </a:lstStyle>
          <a:p>
            <a:pPr>
              <a:defRPr/>
            </a:pPr>
            <a:r>
              <a:t>Footer text here</a:t>
            </a: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6629400"/>
            <a:ext cx="1500188" cy="228600"/>
          </a:xfrm>
          <a:prstGeom prst="rect">
            <a:avLst/>
          </a:prstGeom>
          <a:gradFill>
            <a:gsLst>
              <a:gs pos="0">
                <a:schemeClr val="accent1">
                  <a:lumMod val="15000"/>
                  <a:lumOff val="85000"/>
                </a:schemeClr>
              </a:gs>
              <a:gs pos="100000">
                <a:schemeClr val="accent1">
                  <a:lumMod val="15000"/>
                  <a:lumOff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1" name="Rectangle 10"/>
          <p:cNvSpPr/>
          <p:nvPr/>
        </p:nvSpPr>
        <p:spPr>
          <a:xfrm>
            <a:off x="1609725" y="6629400"/>
            <a:ext cx="10582275" cy="228600"/>
          </a:xfrm>
          <a:prstGeom prst="rect">
            <a:avLst/>
          </a:prstGeom>
          <a:gradFill>
            <a:gsLst>
              <a:gs pos="0">
                <a:schemeClr val="accent1">
                  <a:lumMod val="35000"/>
                  <a:lumOff val="65000"/>
                </a:schemeClr>
              </a:gs>
              <a:gs pos="100000">
                <a:schemeClr val="accent1">
                  <a:lumMod val="35000"/>
                  <a:lumOff val="6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solidFill>
                <a:schemeClr val="accent1">
                  <a:lumMod val="75000"/>
                </a:schemeClr>
              </a:solidFill>
            </a:endParaRPr>
          </a:p>
        </p:txBody>
      </p:sp>
      <p:sp>
        <p:nvSpPr>
          <p:cNvPr id="1028" name="Title Placeholder 1"/>
          <p:cNvSpPr>
            <a:spLocks noGrp="1"/>
          </p:cNvSpPr>
          <p:nvPr>
            <p:ph type="title"/>
          </p:nvPr>
        </p:nvSpPr>
        <p:spPr bwMode="auto">
          <a:xfrm>
            <a:off x="1409700" y="276225"/>
            <a:ext cx="9372600" cy="1182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1409700" y="1565275"/>
            <a:ext cx="9372600" cy="46212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0" y="6629400"/>
            <a:ext cx="411163" cy="228600"/>
          </a:xfrm>
          <a:prstGeom prst="rect">
            <a:avLst/>
          </a:prstGeom>
        </p:spPr>
        <p:txBody>
          <a:bodyPr vert="horz" lIns="91440" tIns="45720" rIns="91440" bIns="45720" rtlCol="0" anchor="ctr"/>
          <a:lstStyle>
            <a:lvl1pPr algn="r" fontAlgn="auto">
              <a:spcBef>
                <a:spcPts val="0"/>
              </a:spcBef>
              <a:spcAft>
                <a:spcPts val="0"/>
              </a:spcAft>
              <a:defRPr sz="800">
                <a:solidFill>
                  <a:schemeClr val="accent1">
                    <a:lumMod val="75000"/>
                  </a:schemeClr>
                </a:solidFill>
                <a:latin typeface="+mn-lt"/>
              </a:defRPr>
            </a:lvl1pPr>
          </a:lstStyle>
          <a:p>
            <a:pPr>
              <a:defRPr/>
            </a:pPr>
            <a:fld id="{43A2AAD8-26C6-48B9-B910-B3120E8DF15A}" type="slidenum">
              <a:rPr/>
              <a:pPr>
                <a:defRPr/>
              </a:pPr>
              <a:t>‹#›</a:t>
            </a:fld>
            <a:endParaRPr/>
          </a:p>
        </p:txBody>
      </p:sp>
      <p:sp>
        <p:nvSpPr>
          <p:cNvPr id="4" name="Date Placeholder 3"/>
          <p:cNvSpPr>
            <a:spLocks noGrp="1"/>
          </p:cNvSpPr>
          <p:nvPr>
            <p:ph type="dt" sz="half" idx="2"/>
          </p:nvPr>
        </p:nvSpPr>
        <p:spPr>
          <a:xfrm>
            <a:off x="431800" y="6629400"/>
            <a:ext cx="1000125" cy="228600"/>
          </a:xfrm>
          <a:prstGeom prst="rect">
            <a:avLst/>
          </a:prstGeom>
        </p:spPr>
        <p:txBody>
          <a:bodyPr vert="horz" lIns="91440" tIns="45720" rIns="91440" bIns="45720" rtlCol="0" anchor="ctr"/>
          <a:lstStyle>
            <a:lvl1pPr algn="r" fontAlgn="auto">
              <a:spcBef>
                <a:spcPts val="0"/>
              </a:spcBef>
              <a:spcAft>
                <a:spcPts val="0"/>
              </a:spcAft>
              <a:defRPr sz="800">
                <a:solidFill>
                  <a:schemeClr val="accent1">
                    <a:lumMod val="75000"/>
                  </a:schemeClr>
                </a:solidFill>
                <a:latin typeface="+mn-lt"/>
              </a:defRPr>
            </a:lvl1pPr>
          </a:lstStyle>
          <a:p>
            <a:pPr>
              <a:defRPr/>
            </a:pPr>
            <a:r>
              <a:t>July 22, 2012</a:t>
            </a:r>
          </a:p>
        </p:txBody>
      </p:sp>
      <p:sp>
        <p:nvSpPr>
          <p:cNvPr id="5" name="Footer Placeholder 4"/>
          <p:cNvSpPr>
            <a:spLocks noGrp="1"/>
          </p:cNvSpPr>
          <p:nvPr>
            <p:ph type="ftr" sz="quarter" idx="3"/>
          </p:nvPr>
        </p:nvSpPr>
        <p:spPr>
          <a:xfrm>
            <a:off x="1638300" y="6629400"/>
            <a:ext cx="9144000" cy="228600"/>
          </a:xfrm>
          <a:prstGeom prst="rect">
            <a:avLst/>
          </a:prstGeom>
        </p:spPr>
        <p:txBody>
          <a:bodyPr vert="horz" lIns="91440" tIns="45720" rIns="91440" bIns="45720" rtlCol="0" anchor="ctr"/>
          <a:lstStyle>
            <a:lvl1pPr algn="l" fontAlgn="auto">
              <a:spcBef>
                <a:spcPts val="0"/>
              </a:spcBef>
              <a:spcAft>
                <a:spcPts val="0"/>
              </a:spcAft>
              <a:defRPr sz="800">
                <a:solidFill>
                  <a:schemeClr val="accent1">
                    <a:lumMod val="75000"/>
                  </a:schemeClr>
                </a:solidFill>
                <a:latin typeface="+mn-lt"/>
              </a:defRPr>
            </a:lvl1pPr>
          </a:lstStyle>
          <a:p>
            <a:pPr>
              <a:defRPr/>
            </a:pPr>
            <a:r>
              <a:t>Footer text here</a:t>
            </a:r>
          </a:p>
        </p:txBody>
      </p:sp>
    </p:spTree>
  </p:cSld>
  <p:clrMap bg1="lt1" tx1="dk1" bg2="lt2" tx2="dk2" accent1="accent1" accent2="accent2" accent3="accent3" accent4="accent4" accent5="accent5" accent6="accent6" hlink="hlink" folHlink="folHlink"/>
  <p:sldLayoutIdLst>
    <p:sldLayoutId id="2147483660" r:id="rId1"/>
    <p:sldLayoutId id="2147483651" r:id="rId2"/>
    <p:sldLayoutId id="214748366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fade/>
  </p:transition>
  <p:timing>
    <p:tnLst>
      <p:par>
        <p:cTn id="1" dur="indefinite" restart="never" nodeType="tmRoot"/>
      </p:par>
    </p:tnLst>
  </p:timing>
  <p:hf hdr="0"/>
  <p:txStyles>
    <p:titleStyle>
      <a:lvl1pPr algn="l" rtl="0" eaLnBrk="1" fontAlgn="base" hangingPunct="1">
        <a:spcBef>
          <a:spcPct val="0"/>
        </a:spcBef>
        <a:spcAft>
          <a:spcPct val="0"/>
        </a:spcAft>
        <a:defRPr sz="3400" kern="1200">
          <a:solidFill>
            <a:schemeClr val="accent1"/>
          </a:solidFill>
          <a:latin typeface="+mj-lt"/>
          <a:ea typeface="+mj-ea"/>
          <a:cs typeface="+mj-cs"/>
        </a:defRPr>
      </a:lvl1pPr>
      <a:lvl2pPr algn="l" rtl="0" eaLnBrk="1" fontAlgn="base" hangingPunct="1">
        <a:spcBef>
          <a:spcPct val="0"/>
        </a:spcBef>
        <a:spcAft>
          <a:spcPct val="0"/>
        </a:spcAft>
        <a:defRPr sz="3400">
          <a:solidFill>
            <a:schemeClr val="accent1"/>
          </a:solidFill>
          <a:latin typeface="Corbel" pitchFamily="34" charset="0"/>
        </a:defRPr>
      </a:lvl2pPr>
      <a:lvl3pPr algn="l" rtl="0" eaLnBrk="1" fontAlgn="base" hangingPunct="1">
        <a:spcBef>
          <a:spcPct val="0"/>
        </a:spcBef>
        <a:spcAft>
          <a:spcPct val="0"/>
        </a:spcAft>
        <a:defRPr sz="3400">
          <a:solidFill>
            <a:schemeClr val="accent1"/>
          </a:solidFill>
          <a:latin typeface="Corbel" pitchFamily="34" charset="0"/>
        </a:defRPr>
      </a:lvl3pPr>
      <a:lvl4pPr algn="l" rtl="0" eaLnBrk="1" fontAlgn="base" hangingPunct="1">
        <a:spcBef>
          <a:spcPct val="0"/>
        </a:spcBef>
        <a:spcAft>
          <a:spcPct val="0"/>
        </a:spcAft>
        <a:defRPr sz="3400">
          <a:solidFill>
            <a:schemeClr val="accent1"/>
          </a:solidFill>
          <a:latin typeface="Corbel" pitchFamily="34" charset="0"/>
        </a:defRPr>
      </a:lvl4pPr>
      <a:lvl5pPr algn="l" rtl="0" eaLnBrk="1" fontAlgn="base" hangingPunct="1">
        <a:spcBef>
          <a:spcPct val="0"/>
        </a:spcBef>
        <a:spcAft>
          <a:spcPct val="0"/>
        </a:spcAft>
        <a:defRPr sz="3400">
          <a:solidFill>
            <a:schemeClr val="accent1"/>
          </a:solidFill>
          <a:latin typeface="Corbel" pitchFamily="34" charset="0"/>
        </a:defRPr>
      </a:lvl5pPr>
      <a:lvl6pPr marL="457200" algn="l" rtl="0" eaLnBrk="1" fontAlgn="base" hangingPunct="1">
        <a:spcBef>
          <a:spcPct val="0"/>
        </a:spcBef>
        <a:spcAft>
          <a:spcPct val="0"/>
        </a:spcAft>
        <a:defRPr sz="3400">
          <a:solidFill>
            <a:schemeClr val="accent1"/>
          </a:solidFill>
          <a:latin typeface="Corbel" pitchFamily="34" charset="0"/>
        </a:defRPr>
      </a:lvl6pPr>
      <a:lvl7pPr marL="914400" algn="l" rtl="0" eaLnBrk="1" fontAlgn="base" hangingPunct="1">
        <a:spcBef>
          <a:spcPct val="0"/>
        </a:spcBef>
        <a:spcAft>
          <a:spcPct val="0"/>
        </a:spcAft>
        <a:defRPr sz="3400">
          <a:solidFill>
            <a:schemeClr val="accent1"/>
          </a:solidFill>
          <a:latin typeface="Corbel" pitchFamily="34" charset="0"/>
        </a:defRPr>
      </a:lvl7pPr>
      <a:lvl8pPr marL="1371600" algn="l" rtl="0" eaLnBrk="1" fontAlgn="base" hangingPunct="1">
        <a:spcBef>
          <a:spcPct val="0"/>
        </a:spcBef>
        <a:spcAft>
          <a:spcPct val="0"/>
        </a:spcAft>
        <a:defRPr sz="3400">
          <a:solidFill>
            <a:schemeClr val="accent1"/>
          </a:solidFill>
          <a:latin typeface="Corbel" pitchFamily="34" charset="0"/>
        </a:defRPr>
      </a:lvl8pPr>
      <a:lvl9pPr marL="1828800" algn="l" rtl="0" eaLnBrk="1" fontAlgn="base" hangingPunct="1">
        <a:spcBef>
          <a:spcPct val="0"/>
        </a:spcBef>
        <a:spcAft>
          <a:spcPct val="0"/>
        </a:spcAft>
        <a:defRPr sz="3400">
          <a:solidFill>
            <a:schemeClr val="accent1"/>
          </a:solidFill>
          <a:latin typeface="Corbel" pitchFamily="34" charset="0"/>
        </a:defRPr>
      </a:lvl9pPr>
    </p:titleStyle>
    <p:bodyStyle>
      <a:lvl1pPr marL="209550" indent="-209550" algn="l" rtl="0" eaLnBrk="1" fontAlgn="base" hangingPunct="1">
        <a:lnSpc>
          <a:spcPct val="90000"/>
        </a:lnSpc>
        <a:spcBef>
          <a:spcPts val="1100"/>
        </a:spcBef>
        <a:spcAft>
          <a:spcPct val="0"/>
        </a:spcAft>
        <a:buFont typeface="Arial" charset="0"/>
        <a:buChar char="•"/>
        <a:defRPr sz="2200" kern="1200">
          <a:solidFill>
            <a:schemeClr val="tx1"/>
          </a:solidFill>
          <a:latin typeface="+mn-lt"/>
          <a:ea typeface="+mn-ea"/>
          <a:cs typeface="+mn-cs"/>
        </a:defRPr>
      </a:lvl1pPr>
      <a:lvl2pPr marL="438150" indent="-153988" algn="l" rtl="0" eaLnBrk="1" fontAlgn="base" hangingPunct="1">
        <a:lnSpc>
          <a:spcPct val="90000"/>
        </a:lnSpc>
        <a:spcBef>
          <a:spcPts val="400"/>
        </a:spcBef>
        <a:spcAft>
          <a:spcPct val="0"/>
        </a:spcAft>
        <a:buFont typeface="Arial" charset="0"/>
        <a:buChar char="•"/>
        <a:defRPr kern="1200">
          <a:solidFill>
            <a:schemeClr val="tx1"/>
          </a:solidFill>
          <a:latin typeface="+mn-lt"/>
          <a:ea typeface="+mn-ea"/>
          <a:cs typeface="+mn-cs"/>
        </a:defRPr>
      </a:lvl2pPr>
      <a:lvl3pPr marL="676275" indent="-153988" algn="l" rtl="0" eaLnBrk="1" fontAlgn="base" hangingPunct="1">
        <a:lnSpc>
          <a:spcPct val="90000"/>
        </a:lnSpc>
        <a:spcBef>
          <a:spcPts val="400"/>
        </a:spcBef>
        <a:spcAft>
          <a:spcPct val="0"/>
        </a:spcAft>
        <a:buFont typeface="Arial" charset="0"/>
        <a:buChar char="•"/>
        <a:defRPr sz="1600" kern="1200">
          <a:solidFill>
            <a:schemeClr val="tx1"/>
          </a:solidFill>
          <a:latin typeface="+mn-lt"/>
          <a:ea typeface="+mn-ea"/>
          <a:cs typeface="+mn-cs"/>
        </a:defRPr>
      </a:lvl3pPr>
      <a:lvl4pPr marL="904875" indent="-153988" algn="l" rtl="0" eaLnBrk="1" fontAlgn="base" hangingPunct="1">
        <a:lnSpc>
          <a:spcPct val="90000"/>
        </a:lnSpc>
        <a:spcBef>
          <a:spcPts val="400"/>
        </a:spcBef>
        <a:spcAft>
          <a:spcPct val="0"/>
        </a:spcAft>
        <a:buFont typeface="Arial" charset="0"/>
        <a:buChar char="•"/>
        <a:defRPr sz="1600" kern="1200">
          <a:solidFill>
            <a:schemeClr val="tx1"/>
          </a:solidFill>
          <a:latin typeface="+mn-lt"/>
          <a:ea typeface="+mn-ea"/>
          <a:cs typeface="+mn-cs"/>
        </a:defRPr>
      </a:lvl4pPr>
      <a:lvl5pPr marL="1133475" indent="-153988" algn="l" rtl="0" eaLnBrk="1" fontAlgn="base" hangingPunct="1">
        <a:lnSpc>
          <a:spcPct val="90000"/>
        </a:lnSpc>
        <a:spcBef>
          <a:spcPts val="400"/>
        </a:spcBef>
        <a:spcAft>
          <a:spcPct val="0"/>
        </a:spcAft>
        <a:buFont typeface="Arial" charset="0"/>
        <a:buChar char="•"/>
        <a:defRPr sz="1600" kern="1200">
          <a:solidFill>
            <a:schemeClr val="tx1"/>
          </a:solidFill>
          <a:latin typeface="+mn-lt"/>
          <a:ea typeface="+mn-ea"/>
          <a:cs typeface="+mn-cs"/>
        </a:defRPr>
      </a:lvl5pPr>
      <a:lvl6pPr marL="13624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6pPr>
      <a:lvl7pPr marL="15910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7pPr>
      <a:lvl8pPr marL="1819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8pPr>
      <a:lvl9pPr marL="2048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1013" y="441325"/>
            <a:ext cx="4846637" cy="3878263"/>
          </a:xfrm>
        </p:spPr>
        <p:txBody>
          <a:bodyPr rtlCol="0">
            <a:normAutofit fontScale="90000"/>
          </a:bodyPr>
          <a:lstStyle/>
          <a:p>
            <a:pPr algn="ctr" fontAlgn="auto">
              <a:spcAft>
                <a:spcPts val="0"/>
              </a:spcAft>
              <a:defRPr/>
            </a:pPr>
            <a:r>
              <a:rPr lang="en-US" sz="7200" dirty="0" smtClean="0">
                <a:latin typeface="Baskerville Old Face" pitchFamily="18" charset="0"/>
              </a:rPr>
              <a:t>Principles of Ecology</a:t>
            </a:r>
            <a:br>
              <a:rPr lang="en-US" sz="7200" dirty="0" smtClean="0">
                <a:latin typeface="Baskerville Old Face" pitchFamily="18" charset="0"/>
              </a:rPr>
            </a:br>
            <a:r>
              <a:rPr lang="en-US" sz="7200" dirty="0" smtClean="0">
                <a:latin typeface="Baskerville Old Face" pitchFamily="18" charset="0"/>
              </a:rPr>
              <a:t/>
            </a:r>
            <a:br>
              <a:rPr lang="en-US" sz="7200" dirty="0" smtClean="0">
                <a:latin typeface="Baskerville Old Face" pitchFamily="18" charset="0"/>
              </a:rPr>
            </a:br>
            <a:r>
              <a:rPr lang="en-US" sz="7200" dirty="0" smtClean="0">
                <a:latin typeface="Baskerville Old Face" pitchFamily="18" charset="0"/>
              </a:rPr>
              <a:t>Ch 13</a:t>
            </a:r>
            <a:endParaRPr lang="en-US" sz="7200" dirty="0">
              <a:latin typeface="Baskerville Old Face" pitchFamily="18" charset="0"/>
            </a:endParaRP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1751013" y="441325"/>
            <a:ext cx="6950075" cy="5345113"/>
          </a:xfrm>
        </p:spPr>
        <p:txBody>
          <a:bodyPr/>
          <a:lstStyle/>
          <a:p>
            <a:r>
              <a:rPr lang="en-US" sz="4000" dirty="0" smtClean="0"/>
              <a:t>Ch 13 will be graded holistically as a project. </a:t>
            </a:r>
            <a:r>
              <a:rPr lang="en-US" sz="4000" u="sng" dirty="0" smtClean="0"/>
              <a:t>You must read the chapter</a:t>
            </a:r>
            <a:r>
              <a:rPr lang="en-US" sz="4000" dirty="0" smtClean="0"/>
              <a:t> in order to understand the terminology that must be included.  The project WILL be your test grade of </a:t>
            </a:r>
            <a:r>
              <a:rPr lang="en-US" sz="4000" u="sng" dirty="0" smtClean="0">
                <a:solidFill>
                  <a:srgbClr val="FFFF00"/>
                </a:solidFill>
              </a:rPr>
              <a:t>60 points</a:t>
            </a:r>
            <a:r>
              <a:rPr lang="en-US" sz="4000" dirty="0" smtClean="0"/>
              <a:t>!</a:t>
            </a: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1009650" y="0"/>
            <a:ext cx="10058400" cy="1039813"/>
          </a:xfrm>
        </p:spPr>
        <p:txBody>
          <a:bodyPr/>
          <a:lstStyle/>
          <a:p>
            <a:pPr algn="ctr"/>
            <a:r>
              <a:rPr lang="en-US" sz="6000" smtClean="0">
                <a:latin typeface="Baskerville Old Face" pitchFamily="18" charset="0"/>
              </a:rPr>
              <a:t>Ecological Relationships</a:t>
            </a:r>
          </a:p>
        </p:txBody>
      </p:sp>
      <p:sp>
        <p:nvSpPr>
          <p:cNvPr id="3" name="Content Placeholder 2"/>
          <p:cNvSpPr>
            <a:spLocks noGrp="1"/>
          </p:cNvSpPr>
          <p:nvPr>
            <p:ph idx="1"/>
          </p:nvPr>
        </p:nvSpPr>
        <p:spPr>
          <a:xfrm>
            <a:off x="0" y="930275"/>
            <a:ext cx="11871325" cy="5738813"/>
          </a:xfrm>
        </p:spPr>
        <p:txBody>
          <a:bodyPr rtlCol="0">
            <a:normAutofit fontScale="85000" lnSpcReduction="20000"/>
          </a:bodyPr>
          <a:lstStyle/>
          <a:p>
            <a:pPr marL="210312" indent="-210312" fontAlgn="auto">
              <a:spcAft>
                <a:spcPts val="0"/>
              </a:spcAft>
              <a:buFont typeface="Arial" panose="020B0604020202020204" pitchFamily="34" charset="0"/>
              <a:buChar char="•"/>
              <a:defRPr/>
            </a:pPr>
            <a:r>
              <a:rPr lang="en-US" sz="3200" dirty="0" smtClean="0"/>
              <a:t>There are different levels of organization within an ecosystem</a:t>
            </a:r>
          </a:p>
          <a:p>
            <a:pPr marL="210312" indent="-210312" fontAlgn="auto">
              <a:spcAft>
                <a:spcPts val="0"/>
              </a:spcAft>
              <a:buFont typeface="Arial" panose="020B0604020202020204" pitchFamily="34" charset="0"/>
              <a:buChar char="•"/>
              <a:defRPr/>
            </a:pPr>
            <a:r>
              <a:rPr lang="en-US" sz="3300" dirty="0" smtClean="0">
                <a:solidFill>
                  <a:srgbClr val="002060"/>
                </a:solidFill>
                <a:latin typeface="Baskerville Old Face" pitchFamily="18" charset="0"/>
              </a:rPr>
              <a:t>This Ch 13 project will be EITHER computer made or hand drawn, but </a:t>
            </a:r>
            <a:r>
              <a:rPr lang="en-US" sz="3300" b="1" u="sng" dirty="0" smtClean="0">
                <a:solidFill>
                  <a:srgbClr val="7030A0"/>
                </a:solidFill>
                <a:latin typeface="Baskerville Old Face" pitchFamily="18" charset="0"/>
              </a:rPr>
              <a:t>not</a:t>
            </a:r>
            <a:r>
              <a:rPr lang="en-US" sz="3300" dirty="0" smtClean="0">
                <a:solidFill>
                  <a:srgbClr val="002060"/>
                </a:solidFill>
                <a:latin typeface="Baskerville Old Face" pitchFamily="18" charset="0"/>
              </a:rPr>
              <a:t> a combination. </a:t>
            </a:r>
          </a:p>
          <a:p>
            <a:pPr marL="210312" indent="-210312" fontAlgn="auto">
              <a:spcAft>
                <a:spcPts val="0"/>
              </a:spcAft>
              <a:buFont typeface="Arial" panose="020B0604020202020204" pitchFamily="34" charset="0"/>
              <a:buChar char="•"/>
              <a:defRPr/>
            </a:pPr>
            <a:r>
              <a:rPr lang="en-US" sz="4300" b="1" u="sng" dirty="0" smtClean="0">
                <a:solidFill>
                  <a:srgbClr val="002060"/>
                </a:solidFill>
                <a:latin typeface="Baskerville Old Face" pitchFamily="18" charset="0"/>
              </a:rPr>
              <a:t>PART 1 (20 pts)</a:t>
            </a:r>
          </a:p>
          <a:p>
            <a:pPr marL="210312" indent="-210312" fontAlgn="auto">
              <a:spcAft>
                <a:spcPts val="0"/>
              </a:spcAft>
              <a:buFont typeface="Arial" panose="020B0604020202020204" pitchFamily="34" charset="0"/>
              <a:buChar char="•"/>
              <a:defRPr/>
            </a:pPr>
            <a:r>
              <a:rPr lang="en-US" sz="3200" dirty="0" smtClean="0"/>
              <a:t>Using pg 397 as a ‘guide’ you will design either a hand-drawn poster or you can cut/paste </a:t>
            </a:r>
            <a:r>
              <a:rPr lang="en-US" sz="3200" u="sng" dirty="0" smtClean="0"/>
              <a:t>pictures</a:t>
            </a:r>
            <a:r>
              <a:rPr lang="en-US" sz="3200" dirty="0" smtClean="0"/>
              <a:t> onto your computer ecosystem diagram.  You CANNOT use the book example NOR can you use one from the internet.  YOU WILL BE CREATING YOUR OWN.  If you know how to Photoshop, this is very handy.</a:t>
            </a:r>
          </a:p>
          <a:p>
            <a:pPr marL="210312" indent="-210312" fontAlgn="auto">
              <a:spcAft>
                <a:spcPts val="0"/>
              </a:spcAft>
              <a:buFont typeface="Arial" panose="020B0604020202020204" pitchFamily="34" charset="0"/>
              <a:buChar char="•"/>
              <a:defRPr/>
            </a:pPr>
            <a:r>
              <a:rPr lang="en-US" sz="3200" dirty="0" smtClean="0"/>
              <a:t>All Organizational Levels must be labeled/identified</a:t>
            </a:r>
          </a:p>
          <a:p>
            <a:pPr marL="210312" indent="-210312" fontAlgn="auto">
              <a:spcAft>
                <a:spcPts val="0"/>
              </a:spcAft>
              <a:buFont typeface="Arial" panose="020B0604020202020204" pitchFamily="34" charset="0"/>
              <a:buChar char="•"/>
              <a:defRPr/>
            </a:pPr>
            <a:r>
              <a:rPr lang="en-US" sz="3200" dirty="0" smtClean="0"/>
              <a:t>All organisms in each level must indicate what their role is within the environment </a:t>
            </a:r>
          </a:p>
          <a:p>
            <a:pPr marL="210312" indent="-210312" fontAlgn="auto">
              <a:spcAft>
                <a:spcPts val="0"/>
              </a:spcAft>
              <a:buFont typeface="Arial" panose="020B0604020202020204" pitchFamily="34" charset="0"/>
              <a:buChar char="•"/>
              <a:defRPr/>
            </a:pPr>
            <a:r>
              <a:rPr lang="en-US" sz="3200" dirty="0" smtClean="0"/>
              <a:t>All  organism relationships within the ecosystem must be explained (how does one affect/benefit the other)</a:t>
            </a:r>
          </a:p>
          <a:p>
            <a:pPr marL="210312" indent="-210312" fontAlgn="auto">
              <a:spcAft>
                <a:spcPts val="0"/>
              </a:spcAft>
              <a:buFont typeface="Arial" panose="020B0604020202020204" pitchFamily="34" charset="0"/>
              <a:buChar char="•"/>
              <a:defRPr/>
            </a:pPr>
            <a:r>
              <a:rPr lang="en-US" sz="3200" dirty="0" err="1" smtClean="0"/>
              <a:t>Abiotic</a:t>
            </a:r>
            <a:r>
              <a:rPr lang="en-US" sz="3200" dirty="0" smtClean="0"/>
              <a:t>, Biotic, and the keystone species must be identified.</a:t>
            </a:r>
          </a:p>
          <a:p>
            <a:pPr marL="210312" indent="-210312" fontAlgn="auto">
              <a:spcAft>
                <a:spcPts val="0"/>
              </a:spcAft>
              <a:buFont typeface="Arial" panose="020B0604020202020204" pitchFamily="34" charset="0"/>
              <a:buChar char="•"/>
              <a:defRPr/>
            </a:pPr>
            <a:endParaRPr lang="en-US" sz="3200" dirty="0" smtClean="0"/>
          </a:p>
        </p:txBody>
      </p:sp>
      <p:sp>
        <p:nvSpPr>
          <p:cNvPr id="8" name="Date Placeholder 7"/>
          <p:cNvSpPr>
            <a:spLocks noGrp="1"/>
          </p:cNvSpPr>
          <p:nvPr>
            <p:ph type="dt" sz="quarter" idx="11"/>
          </p:nvPr>
        </p:nvSpPr>
        <p:spPr/>
        <p:txBody>
          <a:bodyPr/>
          <a:lstStyle/>
          <a:p>
            <a:pPr>
              <a:defRPr/>
            </a:pPr>
            <a:r>
              <a:rPr lang="en-US" smtClean="0"/>
              <a:t>July 22, 2012</a:t>
            </a:r>
            <a:endParaRPr lang="en-US"/>
          </a:p>
        </p:txBody>
      </p:sp>
      <p:sp>
        <p:nvSpPr>
          <p:cNvPr id="10" name="Footer Placeholder 9"/>
          <p:cNvSpPr>
            <a:spLocks noGrp="1"/>
          </p:cNvSpPr>
          <p:nvPr>
            <p:ph type="ftr" sz="quarter" idx="12"/>
          </p:nvPr>
        </p:nvSpPr>
        <p:spPr/>
        <p:txBody>
          <a:bodyPr/>
          <a:lstStyle/>
          <a:p>
            <a:pPr>
              <a:defRPr/>
            </a:pPr>
            <a:r>
              <a:rPr lang="en-US" smtClean="0"/>
              <a:t>Footer text here</a:t>
            </a:r>
            <a:endParaRPr lang="en-US"/>
          </a:p>
        </p:txBody>
      </p:sp>
      <p:sp>
        <p:nvSpPr>
          <p:cNvPr id="9" name="Slide Number Placeholder 8"/>
          <p:cNvSpPr>
            <a:spLocks noGrp="1"/>
          </p:cNvSpPr>
          <p:nvPr>
            <p:ph type="sldNum" sz="quarter" idx="10"/>
          </p:nvPr>
        </p:nvSpPr>
        <p:spPr/>
        <p:txBody>
          <a:bodyPr/>
          <a:lstStyle/>
          <a:p>
            <a:pPr>
              <a:defRPr/>
            </a:pPr>
            <a:fld id="{AEA4287E-EB37-422A-9F5C-38424C40D0EC}" type="slidenum">
              <a:rPr lang="en-US" smtClean="0"/>
              <a:pPr>
                <a:defRPr/>
              </a:pPr>
              <a:t>3</a:t>
            </a:fld>
            <a:endParaRPr lang="en-US"/>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blinds(horizontal)">
                                      <p:cBhvr>
                                        <p:cTn id="20" dur="500"/>
                                        <p:tgtEl>
                                          <p:spTgt spid="3">
                                            <p:txEl>
                                              <p:pRg st="4" end="4"/>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blinds(horizontal)">
                                      <p:cBhvr>
                                        <p:cTn id="23" dur="500"/>
                                        <p:tgtEl>
                                          <p:spTgt spid="3">
                                            <p:txEl>
                                              <p:pRg st="5" end="5"/>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blinds(horizontal)">
                                      <p:cBhvr>
                                        <p:cTn id="26" dur="500"/>
                                        <p:tgtEl>
                                          <p:spTgt spid="3">
                                            <p:txEl>
                                              <p:pRg st="6" end="6"/>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blinds(horizontal)">
                                      <p:cBhvr>
                                        <p:cTn id="2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8913" y="819150"/>
            <a:ext cx="11809412" cy="5802313"/>
          </a:xfrm>
        </p:spPr>
        <p:txBody>
          <a:bodyPr/>
          <a:lstStyle/>
          <a:p>
            <a:r>
              <a:rPr lang="en-US" sz="4000" smtClean="0">
                <a:solidFill>
                  <a:srgbClr val="C00000"/>
                </a:solidFill>
                <a:latin typeface="Baskerville Old Face" pitchFamily="18" charset="0"/>
              </a:rPr>
              <a:t>PART 2- Energy and Food Webs (20 pts)</a:t>
            </a:r>
          </a:p>
          <a:p>
            <a:r>
              <a:rPr lang="en-US" sz="2800" smtClean="0">
                <a:latin typeface="Baskerville Old Face" pitchFamily="18" charset="0"/>
              </a:rPr>
              <a:t>THOROUGHLY explain how energy flows through the ecosystem – explain who does what</a:t>
            </a:r>
          </a:p>
          <a:p>
            <a:r>
              <a:rPr lang="en-US" sz="2800" smtClean="0">
                <a:latin typeface="Baskerville Old Face" pitchFamily="18" charset="0"/>
              </a:rPr>
              <a:t>On a separate poster or slide, create a food</a:t>
            </a:r>
            <a:r>
              <a:rPr lang="en-US" sz="2800" u="sng" smtClean="0">
                <a:latin typeface="Baskerville Old Face" pitchFamily="18" charset="0"/>
              </a:rPr>
              <a:t> web </a:t>
            </a:r>
            <a:r>
              <a:rPr lang="en-US" sz="2800" smtClean="0">
                <a:latin typeface="Baskerville Old Face" pitchFamily="18" charset="0"/>
              </a:rPr>
              <a:t>using the organisms within your ecosystem.  You must have at LEAST one example from all 5 types of consumers. Cannot use book, internet, or other sources for your web.</a:t>
            </a:r>
          </a:p>
          <a:p>
            <a:r>
              <a:rPr lang="en-US" sz="2800" smtClean="0">
                <a:latin typeface="Baskerville Old Face" pitchFamily="18" charset="0"/>
              </a:rPr>
              <a:t>Identify/label: Producers, Primary, Secondary, and Tertiary Consumers</a:t>
            </a:r>
          </a:p>
          <a:p>
            <a:endParaRPr lang="en-US" sz="2800" smtClean="0">
              <a:latin typeface="Baskerville Old Face" pitchFamily="18" charset="0"/>
            </a:endParaRPr>
          </a:p>
        </p:txBody>
      </p:sp>
      <p:sp>
        <p:nvSpPr>
          <p:cNvPr id="4" name="Date Placeholder 3"/>
          <p:cNvSpPr>
            <a:spLocks noGrp="1"/>
          </p:cNvSpPr>
          <p:nvPr>
            <p:ph type="dt" sz="quarter" idx="11"/>
          </p:nvPr>
        </p:nvSpPr>
        <p:spPr/>
        <p:txBody>
          <a:bodyPr/>
          <a:lstStyle/>
          <a:p>
            <a:pPr>
              <a:defRPr/>
            </a:pPr>
            <a:r>
              <a:rPr lang="en-US" smtClean="0"/>
              <a:t>July 22, 2012</a:t>
            </a:r>
            <a:endParaRPr lang="en-US"/>
          </a:p>
        </p:txBody>
      </p:sp>
      <p:sp>
        <p:nvSpPr>
          <p:cNvPr id="5" name="Footer Placeholder 4"/>
          <p:cNvSpPr>
            <a:spLocks noGrp="1"/>
          </p:cNvSpPr>
          <p:nvPr>
            <p:ph type="ftr" sz="quarter" idx="12"/>
          </p:nvPr>
        </p:nvSpPr>
        <p:spPr/>
        <p:txBody>
          <a:bodyPr/>
          <a:lstStyle/>
          <a:p>
            <a:pPr>
              <a:defRPr/>
            </a:pPr>
            <a:r>
              <a:rPr lang="en-US" smtClean="0"/>
              <a:t>Footer text here</a:t>
            </a:r>
            <a:endParaRPr lang="en-US"/>
          </a:p>
        </p:txBody>
      </p:sp>
      <p:sp>
        <p:nvSpPr>
          <p:cNvPr id="6" name="Slide Number Placeholder 5"/>
          <p:cNvSpPr>
            <a:spLocks noGrp="1"/>
          </p:cNvSpPr>
          <p:nvPr>
            <p:ph type="sldNum" sz="quarter" idx="10"/>
          </p:nvPr>
        </p:nvSpPr>
        <p:spPr/>
        <p:txBody>
          <a:bodyPr/>
          <a:lstStyle/>
          <a:p>
            <a:pPr>
              <a:defRPr/>
            </a:pPr>
            <a:fld id="{7E326782-5BC5-4804-B94A-F88F65E56B29}" type="slidenum">
              <a:rPr lang="en-US" smtClean="0"/>
              <a:pPr>
                <a:defRPr/>
              </a:pPr>
              <a:t>4</a:t>
            </a:fld>
            <a:endParaRPr lang="en-US"/>
          </a:p>
        </p:txBody>
      </p:sp>
      <p:sp>
        <p:nvSpPr>
          <p:cNvPr id="7" name="Title 1"/>
          <p:cNvSpPr>
            <a:spLocks noGrp="1"/>
          </p:cNvSpPr>
          <p:nvPr>
            <p:ph type="title"/>
          </p:nvPr>
        </p:nvSpPr>
        <p:spPr>
          <a:xfrm>
            <a:off x="677863" y="276225"/>
            <a:ext cx="10909300" cy="749300"/>
          </a:xfrm>
        </p:spPr>
        <p:txBody>
          <a:bodyPr rtlCol="0">
            <a:normAutofit fontScale="90000"/>
          </a:bodyPr>
          <a:lstStyle/>
          <a:p>
            <a:pPr algn="ctr" fontAlgn="auto">
              <a:spcAft>
                <a:spcPts val="0"/>
              </a:spcAft>
              <a:defRPr/>
            </a:pPr>
            <a:r>
              <a:rPr lang="en-US" sz="6000" dirty="0" smtClean="0">
                <a:latin typeface="Baskerville Old Face" pitchFamily="18" charset="0"/>
              </a:rPr>
              <a:t>Ecological Relationships</a:t>
            </a:r>
            <a:endParaRPr lang="en-US" sz="6000" dirty="0">
              <a:latin typeface="Baskerville Old Face" pitchFamily="18" charset="0"/>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538" y="188913"/>
            <a:ext cx="11698287" cy="930275"/>
          </a:xfrm>
        </p:spPr>
        <p:txBody>
          <a:bodyPr/>
          <a:lstStyle/>
          <a:p>
            <a:r>
              <a:rPr lang="en-US" sz="4000" smtClean="0">
                <a:solidFill>
                  <a:srgbClr val="002060"/>
                </a:solidFill>
                <a:latin typeface="Baskerville Old Face" pitchFamily="18" charset="0"/>
              </a:rPr>
              <a:t>PART 3- Cycling of Matter (20 Pts)</a:t>
            </a:r>
          </a:p>
        </p:txBody>
      </p:sp>
      <p:sp>
        <p:nvSpPr>
          <p:cNvPr id="3" name="Content Placeholder 2"/>
          <p:cNvSpPr>
            <a:spLocks noGrp="1"/>
          </p:cNvSpPr>
          <p:nvPr>
            <p:ph idx="1"/>
          </p:nvPr>
        </p:nvSpPr>
        <p:spPr>
          <a:xfrm>
            <a:off x="0" y="1025525"/>
            <a:ext cx="11950700" cy="5564188"/>
          </a:xfrm>
        </p:spPr>
        <p:txBody>
          <a:bodyPr/>
          <a:lstStyle/>
          <a:p>
            <a:r>
              <a:rPr lang="en-US" sz="2800" smtClean="0">
                <a:latin typeface="Baskerville Old Face" pitchFamily="18" charset="0"/>
              </a:rPr>
              <a:t>There are 5 cycles of matter.  You will create a diagramatic/pictoral example of the WATER Cycle  </a:t>
            </a:r>
            <a:r>
              <a:rPr lang="en-US" sz="2800" b="1" u="sng" smtClean="0">
                <a:latin typeface="Baskerville Old Face" pitchFamily="18" charset="0"/>
              </a:rPr>
              <a:t>and</a:t>
            </a:r>
            <a:r>
              <a:rPr lang="en-US" sz="2800" smtClean="0">
                <a:latin typeface="Baskerville Old Face" pitchFamily="18" charset="0"/>
              </a:rPr>
              <a:t>  one other (your choice).</a:t>
            </a:r>
          </a:p>
          <a:p>
            <a:r>
              <a:rPr lang="en-US" sz="2800" smtClean="0">
                <a:latin typeface="Baskerville Old Face" pitchFamily="18" charset="0"/>
              </a:rPr>
              <a:t>These CANNOT be copied from ANY book or source (including the internet)</a:t>
            </a:r>
          </a:p>
          <a:p>
            <a:r>
              <a:rPr lang="en-US" sz="2800" smtClean="0">
                <a:latin typeface="Baskerville Old Face" pitchFamily="18" charset="0"/>
              </a:rPr>
              <a:t>These can be hand drawn and colored on a FULL size piece of paper, or use a drawing tool and draw them on the computer. NO CUT/PASTED pictures. </a:t>
            </a:r>
          </a:p>
          <a:p>
            <a:r>
              <a:rPr lang="en-US" sz="2800" smtClean="0">
                <a:latin typeface="Baskerville Old Face" pitchFamily="18" charset="0"/>
              </a:rPr>
              <a:t>Labels the parts of each cycle and bullet point the importance of each part.</a:t>
            </a:r>
          </a:p>
          <a:p>
            <a:r>
              <a:rPr lang="en-US" sz="2800" smtClean="0">
                <a:latin typeface="Baskerville Old Face" pitchFamily="18" charset="0"/>
              </a:rPr>
              <a:t>Describe the importance of ea. cycle within the ecosystem. Must use YOUR words</a:t>
            </a:r>
          </a:p>
        </p:txBody>
      </p:sp>
      <p:sp>
        <p:nvSpPr>
          <p:cNvPr id="4" name="Date Placeholder 3"/>
          <p:cNvSpPr>
            <a:spLocks noGrp="1"/>
          </p:cNvSpPr>
          <p:nvPr>
            <p:ph type="dt" sz="quarter" idx="11"/>
          </p:nvPr>
        </p:nvSpPr>
        <p:spPr/>
        <p:txBody>
          <a:bodyPr/>
          <a:lstStyle/>
          <a:p>
            <a:pPr>
              <a:defRPr/>
            </a:pPr>
            <a:r>
              <a:rPr lang="en-US" smtClean="0"/>
              <a:t>July 22, 2012</a:t>
            </a:r>
            <a:endParaRPr lang="en-US"/>
          </a:p>
        </p:txBody>
      </p:sp>
      <p:sp>
        <p:nvSpPr>
          <p:cNvPr id="5" name="Footer Placeholder 4"/>
          <p:cNvSpPr>
            <a:spLocks noGrp="1"/>
          </p:cNvSpPr>
          <p:nvPr>
            <p:ph type="ftr" sz="quarter" idx="12"/>
          </p:nvPr>
        </p:nvSpPr>
        <p:spPr/>
        <p:txBody>
          <a:bodyPr/>
          <a:lstStyle/>
          <a:p>
            <a:pPr>
              <a:defRPr/>
            </a:pPr>
            <a:r>
              <a:rPr lang="en-US" smtClean="0"/>
              <a:t>Footer text here</a:t>
            </a:r>
            <a:endParaRPr lang="en-US"/>
          </a:p>
        </p:txBody>
      </p:sp>
      <p:sp>
        <p:nvSpPr>
          <p:cNvPr id="6" name="Slide Number Placeholder 5"/>
          <p:cNvSpPr>
            <a:spLocks noGrp="1"/>
          </p:cNvSpPr>
          <p:nvPr>
            <p:ph type="sldNum" sz="quarter" idx="10"/>
          </p:nvPr>
        </p:nvSpPr>
        <p:spPr/>
        <p:txBody>
          <a:bodyPr/>
          <a:lstStyle/>
          <a:p>
            <a:pPr>
              <a:defRPr/>
            </a:pPr>
            <a:fld id="{EED2B226-6DD6-4728-B07B-5F6B50C6A81E}" type="slidenum">
              <a:rPr lang="en-US" smtClean="0"/>
              <a:pPr>
                <a:defRPr/>
              </a:pPr>
              <a:t>5</a:t>
            </a:fld>
            <a:endParaRPr lang="en-US"/>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linds(horizontal)">
                                      <p:cBhvr>
                                        <p:cTn id="15" dur="500"/>
                                        <p:tgtEl>
                                          <p:spTgt spid="3">
                                            <p:txEl>
                                              <p:pRg st="1" end="1"/>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linds(horizontal)">
                                      <p:cBhvr>
                                        <p:cTn id="18" dur="500"/>
                                        <p:tgtEl>
                                          <p:spTgt spid="3">
                                            <p:txEl>
                                              <p:pRg st="2" end="2"/>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linds(horizontal)">
                                      <p:cBhvr>
                                        <p:cTn id="21" dur="500"/>
                                        <p:tgtEl>
                                          <p:spTgt spid="3">
                                            <p:txEl>
                                              <p:pRg st="3" end="3"/>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linds(horizontal)">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smtClean="0">
                <a:latin typeface="Algerian" pitchFamily="82" charset="0"/>
              </a:rPr>
              <a:t>PROJECT DUE DATE</a:t>
            </a:r>
            <a:r>
              <a:rPr lang="en-US" smtClean="0"/>
              <a:t/>
            </a:r>
            <a:br>
              <a:rPr lang="en-US" smtClean="0"/>
            </a:br>
            <a:endParaRPr lang="en-US" smtClean="0"/>
          </a:p>
        </p:txBody>
      </p:sp>
      <p:sp>
        <p:nvSpPr>
          <p:cNvPr id="22530" name="Content Placeholder 2"/>
          <p:cNvSpPr>
            <a:spLocks noGrp="1"/>
          </p:cNvSpPr>
          <p:nvPr>
            <p:ph idx="1"/>
          </p:nvPr>
        </p:nvSpPr>
        <p:spPr>
          <a:xfrm>
            <a:off x="962025" y="1087438"/>
            <a:ext cx="9820275" cy="5099050"/>
          </a:xfrm>
        </p:spPr>
        <p:txBody>
          <a:bodyPr/>
          <a:lstStyle/>
          <a:p>
            <a:r>
              <a:rPr lang="en-US" sz="2800" dirty="0" smtClean="0">
                <a:latin typeface="Baskerville Old Face" pitchFamily="18" charset="0"/>
              </a:rPr>
              <a:t>A Day- </a:t>
            </a:r>
            <a:r>
              <a:rPr lang="en-US" sz="2800" dirty="0" smtClean="0">
                <a:latin typeface="Baskerville Old Face" pitchFamily="18" charset="0"/>
              </a:rPr>
              <a:t>Mon</a:t>
            </a:r>
            <a:r>
              <a:rPr lang="en-US" sz="2800" dirty="0" smtClean="0">
                <a:latin typeface="Baskerville Old Face" pitchFamily="18" charset="0"/>
              </a:rPr>
              <a:t> </a:t>
            </a:r>
            <a:r>
              <a:rPr lang="en-US" sz="2800" dirty="0" smtClean="0">
                <a:latin typeface="Baskerville Old Face" pitchFamily="18" charset="0"/>
              </a:rPr>
              <a:t>9</a:t>
            </a:r>
            <a:r>
              <a:rPr lang="en-US" sz="2800" baseline="30000" dirty="0" smtClean="0">
                <a:latin typeface="Baskerville Old Face" pitchFamily="18" charset="0"/>
              </a:rPr>
              <a:t>th</a:t>
            </a:r>
            <a:endParaRPr lang="en-US" sz="2800" dirty="0" smtClean="0">
              <a:latin typeface="Baskerville Old Face" pitchFamily="18" charset="0"/>
            </a:endParaRPr>
          </a:p>
          <a:p>
            <a:r>
              <a:rPr lang="en-US" sz="2800" dirty="0" smtClean="0">
                <a:latin typeface="Baskerville Old Face" pitchFamily="18" charset="0"/>
              </a:rPr>
              <a:t>B Day- </a:t>
            </a:r>
            <a:r>
              <a:rPr lang="en-US" sz="2800" dirty="0" smtClean="0">
                <a:latin typeface="Baskerville Old Face" pitchFamily="18" charset="0"/>
              </a:rPr>
              <a:t>Tues</a:t>
            </a:r>
            <a:r>
              <a:rPr lang="en-US" sz="2800" dirty="0" smtClean="0">
                <a:latin typeface="Baskerville Old Face" pitchFamily="18" charset="0"/>
              </a:rPr>
              <a:t>. </a:t>
            </a:r>
            <a:r>
              <a:rPr lang="en-US" sz="2800" dirty="0" smtClean="0">
                <a:latin typeface="Baskerville Old Face" pitchFamily="18" charset="0"/>
              </a:rPr>
              <a:t>10</a:t>
            </a:r>
            <a:r>
              <a:rPr lang="en-US" sz="2800" baseline="30000" dirty="0" smtClean="0">
                <a:latin typeface="Baskerville Old Face" pitchFamily="18" charset="0"/>
              </a:rPr>
              <a:t>TH</a:t>
            </a:r>
            <a:r>
              <a:rPr lang="en-US" sz="2800" dirty="0" smtClean="0">
                <a:latin typeface="Baskerville Old Face" pitchFamily="18" charset="0"/>
              </a:rPr>
              <a:t> </a:t>
            </a:r>
          </a:p>
          <a:p>
            <a:endParaRPr lang="en-US" sz="2800" dirty="0" smtClean="0">
              <a:latin typeface="Baskerville Old Face" pitchFamily="18" charset="0"/>
            </a:endParaRPr>
          </a:p>
          <a:p>
            <a:r>
              <a:rPr lang="en-US" sz="2800" dirty="0" smtClean="0">
                <a:latin typeface="Baskerville Old Face" pitchFamily="18" charset="0"/>
              </a:rPr>
              <a:t>THESE WILL BE PRESENTED TO THE CLASS</a:t>
            </a:r>
          </a:p>
          <a:p>
            <a:r>
              <a:rPr lang="en-US" sz="2800" b="1" dirty="0" smtClean="0">
                <a:solidFill>
                  <a:srgbClr val="7030A0"/>
                </a:solidFill>
                <a:latin typeface="Baskerville Old Face" pitchFamily="18" charset="0"/>
              </a:rPr>
              <a:t>SUGGESTION- bring a zip drive and save onto that. If using a school computer, DON’T assume they will keep info safe. Stuff is deleted all the time!</a:t>
            </a:r>
          </a:p>
        </p:txBody>
      </p:sp>
      <p:sp>
        <p:nvSpPr>
          <p:cNvPr id="4" name="Date Placeholder 3"/>
          <p:cNvSpPr>
            <a:spLocks noGrp="1"/>
          </p:cNvSpPr>
          <p:nvPr>
            <p:ph type="dt" sz="quarter" idx="11"/>
          </p:nvPr>
        </p:nvSpPr>
        <p:spPr/>
        <p:txBody>
          <a:bodyPr/>
          <a:lstStyle/>
          <a:p>
            <a:pPr>
              <a:defRPr/>
            </a:pPr>
            <a:r>
              <a:rPr lang="en-US" smtClean="0"/>
              <a:t>July 22, 2012</a:t>
            </a:r>
            <a:endParaRPr lang="en-US"/>
          </a:p>
        </p:txBody>
      </p:sp>
      <p:sp>
        <p:nvSpPr>
          <p:cNvPr id="5" name="Footer Placeholder 4"/>
          <p:cNvSpPr>
            <a:spLocks noGrp="1"/>
          </p:cNvSpPr>
          <p:nvPr>
            <p:ph type="ftr" sz="quarter" idx="12"/>
          </p:nvPr>
        </p:nvSpPr>
        <p:spPr/>
        <p:txBody>
          <a:bodyPr/>
          <a:lstStyle/>
          <a:p>
            <a:pPr>
              <a:defRPr/>
            </a:pPr>
            <a:r>
              <a:rPr lang="en-US" smtClean="0"/>
              <a:t>Footer text here</a:t>
            </a:r>
            <a:endParaRPr lang="en-US"/>
          </a:p>
        </p:txBody>
      </p:sp>
      <p:sp>
        <p:nvSpPr>
          <p:cNvPr id="6" name="Slide Number Placeholder 5"/>
          <p:cNvSpPr>
            <a:spLocks noGrp="1"/>
          </p:cNvSpPr>
          <p:nvPr>
            <p:ph type="sldNum" sz="quarter" idx="10"/>
          </p:nvPr>
        </p:nvSpPr>
        <p:spPr/>
        <p:txBody>
          <a:bodyPr/>
          <a:lstStyle/>
          <a:p>
            <a:pPr>
              <a:defRPr/>
            </a:pPr>
            <a:fld id="{C6F1B872-4B3F-4455-9F5C-608E4CA3996C}" type="slidenum">
              <a:rPr lang="en-US" smtClean="0"/>
              <a:pPr>
                <a:defRPr/>
              </a:pPr>
              <a:t>6</a:t>
            </a:fld>
            <a:endParaRPr lang="en-US"/>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1"/>
          </p:nvPr>
        </p:nvSpPr>
        <p:spPr/>
        <p:txBody>
          <a:bodyPr/>
          <a:lstStyle/>
          <a:p>
            <a:pPr>
              <a:defRPr/>
            </a:pPr>
            <a:r>
              <a:rPr lang="en-US" smtClean="0"/>
              <a:t>July 22, 2012</a:t>
            </a:r>
            <a:endParaRPr lang="en-US"/>
          </a:p>
        </p:txBody>
      </p:sp>
      <p:sp>
        <p:nvSpPr>
          <p:cNvPr id="3" name="Footer Placeholder 2"/>
          <p:cNvSpPr>
            <a:spLocks noGrp="1"/>
          </p:cNvSpPr>
          <p:nvPr>
            <p:ph type="ftr" sz="quarter" idx="12"/>
          </p:nvPr>
        </p:nvSpPr>
        <p:spPr/>
        <p:txBody>
          <a:bodyPr/>
          <a:lstStyle/>
          <a:p>
            <a:pPr>
              <a:defRPr/>
            </a:pPr>
            <a:r>
              <a:rPr lang="en-US" smtClean="0"/>
              <a:t>Footer text here</a:t>
            </a:r>
            <a:endParaRPr lang="en-US"/>
          </a:p>
        </p:txBody>
      </p:sp>
      <p:sp>
        <p:nvSpPr>
          <p:cNvPr id="4" name="Slide Number Placeholder 3"/>
          <p:cNvSpPr>
            <a:spLocks noGrp="1"/>
          </p:cNvSpPr>
          <p:nvPr>
            <p:ph type="sldNum" sz="quarter" idx="10"/>
          </p:nvPr>
        </p:nvSpPr>
        <p:spPr/>
        <p:txBody>
          <a:bodyPr/>
          <a:lstStyle/>
          <a:p>
            <a:pPr>
              <a:defRPr/>
            </a:pPr>
            <a:fld id="{1C8BF6C0-DD0A-43D7-A47F-6E127E7624AF}" type="slidenum">
              <a:rPr lang="en-US" smtClean="0"/>
              <a:pPr>
                <a:defRPr/>
              </a:pPr>
              <a:t>7</a:t>
            </a:fld>
            <a:endParaRPr lang="en-US"/>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6626225" y="919163"/>
            <a:ext cx="4156075" cy="2533650"/>
          </a:xfrm>
        </p:spPr>
        <p:txBody>
          <a:bodyPr/>
          <a:lstStyle/>
          <a:p>
            <a:endParaRPr lang="en-US" smtClean="0"/>
          </a:p>
        </p:txBody>
      </p:sp>
      <p:sp>
        <p:nvSpPr>
          <p:cNvPr id="24578" name="Content Placeholder 2"/>
          <p:cNvSpPr>
            <a:spLocks noGrp="1"/>
          </p:cNvSpPr>
          <p:nvPr>
            <p:ph idx="1"/>
          </p:nvPr>
        </p:nvSpPr>
        <p:spPr>
          <a:xfrm>
            <a:off x="1409700" y="915988"/>
            <a:ext cx="5216525" cy="5065712"/>
          </a:xfrm>
        </p:spPr>
        <p:txBody>
          <a:bodyPr/>
          <a:lstStyle/>
          <a:p>
            <a:endParaRPr lang="en-US" smtClean="0"/>
          </a:p>
        </p:txBody>
      </p:sp>
      <p:sp>
        <p:nvSpPr>
          <p:cNvPr id="24579" name="Text Placeholder 3"/>
          <p:cNvSpPr>
            <a:spLocks noGrp="1"/>
          </p:cNvSpPr>
          <p:nvPr>
            <p:ph type="body" sz="half" idx="2"/>
          </p:nvPr>
        </p:nvSpPr>
        <p:spPr>
          <a:xfrm>
            <a:off x="6626225" y="3446463"/>
            <a:ext cx="4156075" cy="2535237"/>
          </a:xfrm>
        </p:spPr>
        <p:txBody>
          <a:bodyPr/>
          <a:lstStyle/>
          <a:p>
            <a:endParaRPr lang="en-US" smtClean="0"/>
          </a:p>
        </p:txBody>
      </p:sp>
      <p:sp>
        <p:nvSpPr>
          <p:cNvPr id="5" name="Date Placeholder 4"/>
          <p:cNvSpPr>
            <a:spLocks noGrp="1"/>
          </p:cNvSpPr>
          <p:nvPr>
            <p:ph type="dt" sz="quarter" idx="11"/>
          </p:nvPr>
        </p:nvSpPr>
        <p:spPr/>
        <p:txBody>
          <a:bodyPr/>
          <a:lstStyle/>
          <a:p>
            <a:pPr>
              <a:defRPr/>
            </a:pPr>
            <a:r>
              <a:rPr lang="en-US" smtClean="0"/>
              <a:t>July 22, 2012</a:t>
            </a:r>
            <a:endParaRPr lang="en-US"/>
          </a:p>
        </p:txBody>
      </p:sp>
      <p:sp>
        <p:nvSpPr>
          <p:cNvPr id="6" name="Footer Placeholder 5"/>
          <p:cNvSpPr>
            <a:spLocks noGrp="1"/>
          </p:cNvSpPr>
          <p:nvPr>
            <p:ph type="ftr" sz="quarter" idx="12"/>
          </p:nvPr>
        </p:nvSpPr>
        <p:spPr/>
        <p:txBody>
          <a:bodyPr/>
          <a:lstStyle/>
          <a:p>
            <a:pPr>
              <a:defRPr/>
            </a:pPr>
            <a:r>
              <a:rPr lang="en-US" smtClean="0"/>
              <a:t>Footer text here</a:t>
            </a:r>
            <a:endParaRPr lang="en-US"/>
          </a:p>
        </p:txBody>
      </p:sp>
      <p:sp>
        <p:nvSpPr>
          <p:cNvPr id="7" name="Slide Number Placeholder 6"/>
          <p:cNvSpPr>
            <a:spLocks noGrp="1"/>
          </p:cNvSpPr>
          <p:nvPr>
            <p:ph type="sldNum" sz="quarter" idx="10"/>
          </p:nvPr>
        </p:nvSpPr>
        <p:spPr/>
        <p:txBody>
          <a:bodyPr/>
          <a:lstStyle/>
          <a:p>
            <a:pPr>
              <a:defRPr/>
            </a:pPr>
            <a:fld id="{264A68D8-BA7B-4035-B231-A7DFEE798CA3}" type="slidenum">
              <a:rPr lang="en-US" smtClean="0"/>
              <a:pPr>
                <a:defRPr/>
              </a:pPr>
              <a:t>8</a:t>
            </a:fld>
            <a:endParaRPr lang="en-US"/>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6626225" y="919163"/>
            <a:ext cx="4156075" cy="2533650"/>
          </a:xfrm>
        </p:spPr>
        <p:txBody>
          <a:bodyPr/>
          <a:lstStyle/>
          <a:p>
            <a:endParaRPr lang="en-US" smtClean="0"/>
          </a:p>
        </p:txBody>
      </p:sp>
      <p:sp>
        <p:nvSpPr>
          <p:cNvPr id="25602" name="Picture Placeholder 2"/>
          <p:cNvSpPr>
            <a:spLocks noGrp="1"/>
          </p:cNvSpPr>
          <p:nvPr>
            <p:ph type="pic" idx="1"/>
          </p:nvPr>
        </p:nvSpPr>
        <p:spPr>
          <a:xfrm>
            <a:off x="0" y="915988"/>
            <a:ext cx="6626225" cy="5065712"/>
          </a:xfrm>
        </p:spPr>
      </p:sp>
      <p:sp>
        <p:nvSpPr>
          <p:cNvPr id="25603" name="Text Placeholder 3"/>
          <p:cNvSpPr>
            <a:spLocks noGrp="1"/>
          </p:cNvSpPr>
          <p:nvPr>
            <p:ph type="body" sz="half" idx="2"/>
          </p:nvPr>
        </p:nvSpPr>
        <p:spPr>
          <a:xfrm>
            <a:off x="6626225" y="3446463"/>
            <a:ext cx="4156075" cy="2535237"/>
          </a:xfrm>
        </p:spPr>
        <p:txBody>
          <a:bodyPr/>
          <a:lstStyle/>
          <a:p>
            <a:endParaRPr lang="en-US" smtClean="0"/>
          </a:p>
        </p:txBody>
      </p:sp>
      <p:sp>
        <p:nvSpPr>
          <p:cNvPr id="5" name="Date Placeholder 4"/>
          <p:cNvSpPr>
            <a:spLocks noGrp="1"/>
          </p:cNvSpPr>
          <p:nvPr>
            <p:ph type="dt" sz="quarter" idx="11"/>
          </p:nvPr>
        </p:nvSpPr>
        <p:spPr/>
        <p:txBody>
          <a:bodyPr/>
          <a:lstStyle/>
          <a:p>
            <a:pPr>
              <a:defRPr/>
            </a:pPr>
            <a:r>
              <a:rPr lang="en-US" smtClean="0"/>
              <a:t>July 22, 2012</a:t>
            </a:r>
            <a:endParaRPr lang="en-US"/>
          </a:p>
        </p:txBody>
      </p:sp>
      <p:sp>
        <p:nvSpPr>
          <p:cNvPr id="6" name="Footer Placeholder 5"/>
          <p:cNvSpPr>
            <a:spLocks noGrp="1"/>
          </p:cNvSpPr>
          <p:nvPr>
            <p:ph type="ftr" sz="quarter" idx="12"/>
          </p:nvPr>
        </p:nvSpPr>
        <p:spPr/>
        <p:txBody>
          <a:bodyPr/>
          <a:lstStyle/>
          <a:p>
            <a:pPr>
              <a:defRPr/>
            </a:pPr>
            <a:r>
              <a:rPr lang="en-US" smtClean="0"/>
              <a:t>Footer text here</a:t>
            </a:r>
            <a:endParaRPr lang="en-US"/>
          </a:p>
        </p:txBody>
      </p:sp>
      <p:sp>
        <p:nvSpPr>
          <p:cNvPr id="7" name="Slide Number Placeholder 6"/>
          <p:cNvSpPr>
            <a:spLocks noGrp="1"/>
          </p:cNvSpPr>
          <p:nvPr>
            <p:ph type="sldNum" sz="quarter" idx="10"/>
          </p:nvPr>
        </p:nvSpPr>
        <p:spPr/>
        <p:txBody>
          <a:bodyPr/>
          <a:lstStyle/>
          <a:p>
            <a:pPr>
              <a:defRPr/>
            </a:pPr>
            <a:fld id="{74A79AC8-C8D6-40A8-A0EF-DF9D34CC7236}" type="slidenum">
              <a:rPr lang="en-US" smtClean="0"/>
              <a:pPr>
                <a:defRPr/>
              </a:pPr>
              <a:t>9</a:t>
            </a:fld>
            <a:endParaRPr lang="en-US"/>
          </a:p>
        </p:txBody>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Ch 13 Project">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270532A-D598-4F6B-B05D-F62B681804A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Ch 13 Project</Template>
  <TotalTime>0</TotalTime>
  <Words>481</Words>
  <Application>Microsoft Office PowerPoint</Application>
  <PresentationFormat>Custom</PresentationFormat>
  <Paragraphs>51</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Ch 13 Project</vt:lpstr>
      <vt:lpstr>Principles of Ecology  Ch 13</vt:lpstr>
      <vt:lpstr>Ch 13 will be graded holistically as a project. You must read the chapter in order to understand the terminology that must be included.  The project WILL be your test grade of 60 points!</vt:lpstr>
      <vt:lpstr>Ecological Relationships</vt:lpstr>
      <vt:lpstr>Ecological Relationships</vt:lpstr>
      <vt:lpstr>PART 3- Cycling of Matter (20 Pts)</vt:lpstr>
      <vt:lpstr>PROJECT DUE DATE </vt:lpstr>
      <vt:lpstr>Slide 7</vt:lpstr>
      <vt:lpstr>Slide 8</vt:lpstr>
      <vt:lpstr>Slide 9</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2013-05-01T19:00:40Z</dcterms:created>
  <dcterms:modified xsi:type="dcterms:W3CDTF">2014-05-30T16:18:34Z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TC030988899991</vt:lpwstr>
  </property>
</Properties>
</file>